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embeddedFontLst>
    <p:embeddedFont>
      <p:font typeface="Tahoma" panose="020B060403050404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>
      <p:cViewPr varScale="1">
        <p:scale>
          <a:sx n="104" d="100"/>
          <a:sy n="104" d="100"/>
        </p:scale>
        <p:origin x="78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92022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nl" sz="1000">
                <a:solidFill>
                  <a:schemeClr val="dk2"/>
                </a:solidFill>
              </a:r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 rotWithShape="1">
          <a:blip r:embed="rId3">
            <a:alphaModFix amt="30000"/>
          </a:blip>
          <a:srcRect l="8042" t="10552" r="6756" b="2949"/>
          <a:stretch/>
        </p:blipFill>
        <p:spPr>
          <a:xfrm>
            <a:off x="0" y="669800"/>
            <a:ext cx="9144000" cy="61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 descr="Marcanti_Logo liggen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3624" y="129438"/>
            <a:ext cx="1547599" cy="455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Shape 275"/>
          <p:cNvCxnSpPr/>
          <p:nvPr/>
        </p:nvCxnSpPr>
        <p:spPr>
          <a:xfrm>
            <a:off x="0" y="669800"/>
            <a:ext cx="9229500" cy="93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6" name="Shape 276"/>
          <p:cNvSpPr txBox="1"/>
          <p:nvPr/>
        </p:nvSpPr>
        <p:spPr>
          <a:xfrm>
            <a:off x="316325" y="152450"/>
            <a:ext cx="4253700" cy="40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b="1">
                <a:latin typeface="Tahoma"/>
                <a:ea typeface="Tahoma"/>
                <a:cs typeface="Tahoma"/>
                <a:sym typeface="Tahoma"/>
              </a:rPr>
              <a:t>Rubrics in plaats van cijfers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696100" y="764704"/>
            <a:ext cx="7751700" cy="22644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nl" sz="2400" dirty="0">
              <a:latin typeface="Tahoma"/>
              <a:ea typeface="Tahoma"/>
              <a:cs typeface="Tahoma"/>
              <a:sym typeface="Tahom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nl" sz="2400" dirty="0">
                <a:latin typeface="Tahoma"/>
                <a:ea typeface="Tahoma"/>
                <a:cs typeface="Tahoma"/>
                <a:sym typeface="Tahoma"/>
              </a:rPr>
              <a:t>Geen cijfers, maar </a:t>
            </a:r>
            <a:r>
              <a:rPr lang="nl" sz="2400" b="1" dirty="0">
                <a:latin typeface="Tahoma"/>
                <a:ea typeface="Tahoma"/>
                <a:cs typeface="Tahoma"/>
                <a:sym typeface="Tahoma"/>
              </a:rPr>
              <a:t>echt inzicht in de voortgang van het leren -&gt; </a:t>
            </a:r>
            <a:r>
              <a:rPr lang="nl-NL" sz="2400" dirty="0">
                <a:latin typeface="Tahoma"/>
                <a:ea typeface="Tahoma"/>
                <a:cs typeface="Tahoma"/>
                <a:sym typeface="Tahoma"/>
              </a:rPr>
              <a:t>Je</a:t>
            </a:r>
            <a:r>
              <a:rPr lang="nl" sz="2400" dirty="0">
                <a:latin typeface="Tahoma"/>
                <a:ea typeface="Tahoma"/>
                <a:cs typeface="Tahoma"/>
                <a:sym typeface="Tahoma"/>
              </a:rPr>
              <a:t> weet precies waar je op dit moment staat en wat je nog moet doen om te verbeteren.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100" y="2557450"/>
            <a:ext cx="455295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" y="2557448"/>
            <a:ext cx="8066668" cy="30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3950" y="2557449"/>
            <a:ext cx="8079924" cy="343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37</Words>
  <Application>Microsoft Office PowerPoint</Application>
  <PresentationFormat>Diavoorstelling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Tahoma</vt:lpstr>
      <vt:lpstr>Arial</vt:lpstr>
      <vt:lpstr>simple-light-2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Rachida Taleb</dc:creator>
  <cp:lastModifiedBy>Sjoerd Smits</cp:lastModifiedBy>
  <cp:revision>12</cp:revision>
  <dcterms:modified xsi:type="dcterms:W3CDTF">2023-01-19T11:43:34Z</dcterms:modified>
</cp:coreProperties>
</file>