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tif" ContentType="image/tiff"/>
  <Default Extension="xlsx" ContentType="application/vnd.openxmlformats-officedocument.spreadsheetml.sheet"/>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14"/>
  </p:notesMasterIdLst>
  <p:sldIdLst>
    <p:sldId id="266" r:id="rId2"/>
    <p:sldId id="267" r:id="rId3"/>
    <p:sldId id="257" r:id="rId4"/>
    <p:sldId id="258" r:id="rId5"/>
    <p:sldId id="259" r:id="rId6"/>
    <p:sldId id="260" r:id="rId7"/>
    <p:sldId id="262" r:id="rId8"/>
    <p:sldId id="263" r:id="rId9"/>
    <p:sldId id="268" r:id="rId10"/>
    <p:sldId id="264" r:id="rId11"/>
    <p:sldId id="269" r:id="rId12"/>
    <p:sldId id="265" r:id="rId13"/>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eland, J.M. (Annemart)" initials="WJ(" lastIdx="2" clrIdx="0">
    <p:extLst>
      <p:ext uri="{19B8F6BF-5375-455C-9EA6-DF929625EA0E}">
        <p15:presenceInfo xmlns:p15="http://schemas.microsoft.com/office/powerpoint/2012/main" userId="S-1-5-21-4272387661-2027211579-3536663251-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8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r>
              <a:rPr lang="nl-NL"/>
              <a:t>Tijdsverdeling middenmanagers</a:t>
            </a:r>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tx1">
                  <a:lumMod val="65000"/>
                  <a:lumOff val="35000"/>
                </a:schemeClr>
              </a:solidFill>
              <a:latin typeface="+mj-lt"/>
              <a:ea typeface="+mj-ea"/>
              <a:cs typeface="+mj-cs"/>
            </a:defRPr>
          </a:pPr>
          <a:endParaRPr lang="nl-NL"/>
        </a:p>
      </c:txPr>
    </c:title>
    <c:autoTitleDeleted val="0"/>
    <c:plotArea>
      <c:layout/>
      <c:barChart>
        <c:barDir val="col"/>
        <c:grouping val="percentStacked"/>
        <c:varyColors val="0"/>
        <c:ser>
          <c:idx val="0"/>
          <c:order val="0"/>
          <c:tx>
            <c:strRef>
              <c:f>Blad1!$B$1</c:f>
              <c:strCache>
                <c:ptCount val="1"/>
                <c:pt idx="0">
                  <c:v>Organisatorisch</c:v>
                </c:pt>
              </c:strCache>
            </c:strRef>
          </c:tx>
          <c:spPr>
            <a:solidFill>
              <a:schemeClr val="dk1">
                <a:tint val="88500"/>
              </a:schemeClr>
            </a:solidFill>
            <a:ln>
              <a:noFill/>
            </a:ln>
            <a:effectLst/>
          </c:spPr>
          <c:invertIfNegative val="0"/>
          <c:cat>
            <c:strRef>
              <c:f>Blad1!$A$2:$A$16</c:f>
              <c:strCache>
                <c:ptCount val="15"/>
                <c:pt idx="0">
                  <c:v>R1</c:v>
                </c:pt>
                <c:pt idx="1">
                  <c:v>R2</c:v>
                </c:pt>
                <c:pt idx="2">
                  <c:v>R3</c:v>
                </c:pt>
                <c:pt idx="3">
                  <c:v>R4</c:v>
                </c:pt>
                <c:pt idx="4">
                  <c:v>R5</c:v>
                </c:pt>
                <c:pt idx="5">
                  <c:v>R6</c:v>
                </c:pt>
                <c:pt idx="6">
                  <c:v>R7</c:v>
                </c:pt>
                <c:pt idx="7">
                  <c:v>R8</c:v>
                </c:pt>
                <c:pt idx="8">
                  <c:v>R9</c:v>
                </c:pt>
                <c:pt idx="9">
                  <c:v>R10</c:v>
                </c:pt>
                <c:pt idx="10">
                  <c:v>R11</c:v>
                </c:pt>
                <c:pt idx="11">
                  <c:v>R12</c:v>
                </c:pt>
                <c:pt idx="12">
                  <c:v>R13</c:v>
                </c:pt>
                <c:pt idx="13">
                  <c:v>R14</c:v>
                </c:pt>
                <c:pt idx="14">
                  <c:v>R15</c:v>
                </c:pt>
              </c:strCache>
            </c:strRef>
          </c:cat>
          <c:val>
            <c:numRef>
              <c:f>Blad1!$B$2:$B$16</c:f>
              <c:numCache>
                <c:formatCode>General</c:formatCode>
                <c:ptCount val="15"/>
                <c:pt idx="0">
                  <c:v>35</c:v>
                </c:pt>
                <c:pt idx="1">
                  <c:v>37.5</c:v>
                </c:pt>
                <c:pt idx="2">
                  <c:v>10</c:v>
                </c:pt>
                <c:pt idx="3">
                  <c:v>30</c:v>
                </c:pt>
                <c:pt idx="4">
                  <c:v>40</c:v>
                </c:pt>
                <c:pt idx="5">
                  <c:v>10</c:v>
                </c:pt>
                <c:pt idx="6">
                  <c:v>35</c:v>
                </c:pt>
                <c:pt idx="7">
                  <c:v>40</c:v>
                </c:pt>
                <c:pt idx="8">
                  <c:v>15</c:v>
                </c:pt>
                <c:pt idx="9">
                  <c:v>50</c:v>
                </c:pt>
                <c:pt idx="10">
                  <c:v>50</c:v>
                </c:pt>
                <c:pt idx="11">
                  <c:v>8</c:v>
                </c:pt>
                <c:pt idx="12">
                  <c:v>45</c:v>
                </c:pt>
                <c:pt idx="13">
                  <c:v>40</c:v>
                </c:pt>
                <c:pt idx="14">
                  <c:v>30</c:v>
                </c:pt>
              </c:numCache>
            </c:numRef>
          </c:val>
          <c:extLst>
            <c:ext xmlns:c16="http://schemas.microsoft.com/office/drawing/2014/chart" uri="{C3380CC4-5D6E-409C-BE32-E72D297353CC}">
              <c16:uniqueId val="{00000000-EC74-471C-B0BA-28349CBC9BFB}"/>
            </c:ext>
          </c:extLst>
        </c:ser>
        <c:ser>
          <c:idx val="1"/>
          <c:order val="1"/>
          <c:tx>
            <c:strRef>
              <c:f>Blad1!$C$1</c:f>
              <c:strCache>
                <c:ptCount val="1"/>
                <c:pt idx="0">
                  <c:v>Leerling</c:v>
                </c:pt>
              </c:strCache>
            </c:strRef>
          </c:tx>
          <c:spPr>
            <a:solidFill>
              <a:schemeClr val="dk1">
                <a:tint val="55000"/>
              </a:schemeClr>
            </a:solidFill>
            <a:ln>
              <a:noFill/>
            </a:ln>
            <a:effectLst/>
          </c:spPr>
          <c:invertIfNegative val="0"/>
          <c:cat>
            <c:strRef>
              <c:f>Blad1!$A$2:$A$16</c:f>
              <c:strCache>
                <c:ptCount val="15"/>
                <c:pt idx="0">
                  <c:v>R1</c:v>
                </c:pt>
                <c:pt idx="1">
                  <c:v>R2</c:v>
                </c:pt>
                <c:pt idx="2">
                  <c:v>R3</c:v>
                </c:pt>
                <c:pt idx="3">
                  <c:v>R4</c:v>
                </c:pt>
                <c:pt idx="4">
                  <c:v>R5</c:v>
                </c:pt>
                <c:pt idx="5">
                  <c:v>R6</c:v>
                </c:pt>
                <c:pt idx="6">
                  <c:v>R7</c:v>
                </c:pt>
                <c:pt idx="7">
                  <c:v>R8</c:v>
                </c:pt>
                <c:pt idx="8">
                  <c:v>R9</c:v>
                </c:pt>
                <c:pt idx="9">
                  <c:v>R10</c:v>
                </c:pt>
                <c:pt idx="10">
                  <c:v>R11</c:v>
                </c:pt>
                <c:pt idx="11">
                  <c:v>R12</c:v>
                </c:pt>
                <c:pt idx="12">
                  <c:v>R13</c:v>
                </c:pt>
                <c:pt idx="13">
                  <c:v>R14</c:v>
                </c:pt>
                <c:pt idx="14">
                  <c:v>R15</c:v>
                </c:pt>
              </c:strCache>
            </c:strRef>
          </c:cat>
          <c:val>
            <c:numRef>
              <c:f>Blad1!$C$2:$C$16</c:f>
              <c:numCache>
                <c:formatCode>General</c:formatCode>
                <c:ptCount val="15"/>
                <c:pt idx="0">
                  <c:v>35</c:v>
                </c:pt>
                <c:pt idx="1">
                  <c:v>37.5</c:v>
                </c:pt>
                <c:pt idx="2">
                  <c:v>40</c:v>
                </c:pt>
                <c:pt idx="4">
                  <c:v>40</c:v>
                </c:pt>
                <c:pt idx="5">
                  <c:v>30</c:v>
                </c:pt>
                <c:pt idx="6">
                  <c:v>15</c:v>
                </c:pt>
                <c:pt idx="7">
                  <c:v>10</c:v>
                </c:pt>
                <c:pt idx="8">
                  <c:v>20</c:v>
                </c:pt>
                <c:pt idx="9">
                  <c:v>20</c:v>
                </c:pt>
                <c:pt idx="10">
                  <c:v>20</c:v>
                </c:pt>
                <c:pt idx="11">
                  <c:v>76</c:v>
                </c:pt>
                <c:pt idx="12">
                  <c:v>30</c:v>
                </c:pt>
                <c:pt idx="13">
                  <c:v>30</c:v>
                </c:pt>
                <c:pt idx="14">
                  <c:v>10</c:v>
                </c:pt>
              </c:numCache>
            </c:numRef>
          </c:val>
          <c:extLst>
            <c:ext xmlns:c16="http://schemas.microsoft.com/office/drawing/2014/chart" uri="{C3380CC4-5D6E-409C-BE32-E72D297353CC}">
              <c16:uniqueId val="{00000001-EC74-471C-B0BA-28349CBC9BFB}"/>
            </c:ext>
          </c:extLst>
        </c:ser>
        <c:ser>
          <c:idx val="2"/>
          <c:order val="2"/>
          <c:tx>
            <c:strRef>
              <c:f>Blad1!$D$1</c:f>
              <c:strCache>
                <c:ptCount val="1"/>
                <c:pt idx="0">
                  <c:v>Personeel</c:v>
                </c:pt>
              </c:strCache>
            </c:strRef>
          </c:tx>
          <c:spPr>
            <a:solidFill>
              <a:schemeClr val="dk1">
                <a:tint val="75000"/>
              </a:schemeClr>
            </a:solidFill>
            <a:ln>
              <a:noFill/>
            </a:ln>
            <a:effectLst/>
          </c:spPr>
          <c:invertIfNegative val="0"/>
          <c:cat>
            <c:strRef>
              <c:f>Blad1!$A$2:$A$16</c:f>
              <c:strCache>
                <c:ptCount val="15"/>
                <c:pt idx="0">
                  <c:v>R1</c:v>
                </c:pt>
                <c:pt idx="1">
                  <c:v>R2</c:v>
                </c:pt>
                <c:pt idx="2">
                  <c:v>R3</c:v>
                </c:pt>
                <c:pt idx="3">
                  <c:v>R4</c:v>
                </c:pt>
                <c:pt idx="4">
                  <c:v>R5</c:v>
                </c:pt>
                <c:pt idx="5">
                  <c:v>R6</c:v>
                </c:pt>
                <c:pt idx="6">
                  <c:v>R7</c:v>
                </c:pt>
                <c:pt idx="7">
                  <c:v>R8</c:v>
                </c:pt>
                <c:pt idx="8">
                  <c:v>R9</c:v>
                </c:pt>
                <c:pt idx="9">
                  <c:v>R10</c:v>
                </c:pt>
                <c:pt idx="10">
                  <c:v>R11</c:v>
                </c:pt>
                <c:pt idx="11">
                  <c:v>R12</c:v>
                </c:pt>
                <c:pt idx="12">
                  <c:v>R13</c:v>
                </c:pt>
                <c:pt idx="13">
                  <c:v>R14</c:v>
                </c:pt>
                <c:pt idx="14">
                  <c:v>R15</c:v>
                </c:pt>
              </c:strCache>
            </c:strRef>
          </c:cat>
          <c:val>
            <c:numRef>
              <c:f>Blad1!$D$2:$D$16</c:f>
              <c:numCache>
                <c:formatCode>General</c:formatCode>
                <c:ptCount val="15"/>
                <c:pt idx="0">
                  <c:v>15</c:v>
                </c:pt>
                <c:pt idx="1">
                  <c:v>12.5</c:v>
                </c:pt>
                <c:pt idx="2">
                  <c:v>40</c:v>
                </c:pt>
                <c:pt idx="3">
                  <c:v>50</c:v>
                </c:pt>
                <c:pt idx="4">
                  <c:v>15</c:v>
                </c:pt>
                <c:pt idx="5">
                  <c:v>45</c:v>
                </c:pt>
                <c:pt idx="6">
                  <c:v>35</c:v>
                </c:pt>
                <c:pt idx="7">
                  <c:v>15</c:v>
                </c:pt>
                <c:pt idx="8">
                  <c:v>30</c:v>
                </c:pt>
                <c:pt idx="9">
                  <c:v>10</c:v>
                </c:pt>
                <c:pt idx="10">
                  <c:v>20</c:v>
                </c:pt>
                <c:pt idx="11">
                  <c:v>8</c:v>
                </c:pt>
                <c:pt idx="12">
                  <c:v>15</c:v>
                </c:pt>
                <c:pt idx="13">
                  <c:v>10</c:v>
                </c:pt>
                <c:pt idx="14">
                  <c:v>30</c:v>
                </c:pt>
              </c:numCache>
            </c:numRef>
          </c:val>
          <c:extLst>
            <c:ext xmlns:c16="http://schemas.microsoft.com/office/drawing/2014/chart" uri="{C3380CC4-5D6E-409C-BE32-E72D297353CC}">
              <c16:uniqueId val="{00000002-EC74-471C-B0BA-28349CBC9BFB}"/>
            </c:ext>
          </c:extLst>
        </c:ser>
        <c:ser>
          <c:idx val="3"/>
          <c:order val="3"/>
          <c:tx>
            <c:strRef>
              <c:f>Blad1!$E$1</c:f>
              <c:strCache>
                <c:ptCount val="1"/>
                <c:pt idx="0">
                  <c:v>Onderwijsontwikkeling</c:v>
                </c:pt>
              </c:strCache>
            </c:strRef>
          </c:tx>
          <c:spPr>
            <a:solidFill>
              <a:schemeClr val="dk1">
                <a:tint val="98500"/>
              </a:schemeClr>
            </a:solidFill>
            <a:ln>
              <a:noFill/>
            </a:ln>
            <a:effectLst/>
          </c:spPr>
          <c:invertIfNegative val="0"/>
          <c:cat>
            <c:strRef>
              <c:f>Blad1!$A$2:$A$16</c:f>
              <c:strCache>
                <c:ptCount val="15"/>
                <c:pt idx="0">
                  <c:v>R1</c:v>
                </c:pt>
                <c:pt idx="1">
                  <c:v>R2</c:v>
                </c:pt>
                <c:pt idx="2">
                  <c:v>R3</c:v>
                </c:pt>
                <c:pt idx="3">
                  <c:v>R4</c:v>
                </c:pt>
                <c:pt idx="4">
                  <c:v>R5</c:v>
                </c:pt>
                <c:pt idx="5">
                  <c:v>R6</c:v>
                </c:pt>
                <c:pt idx="6">
                  <c:v>R7</c:v>
                </c:pt>
                <c:pt idx="7">
                  <c:v>R8</c:v>
                </c:pt>
                <c:pt idx="8">
                  <c:v>R9</c:v>
                </c:pt>
                <c:pt idx="9">
                  <c:v>R10</c:v>
                </c:pt>
                <c:pt idx="10">
                  <c:v>R11</c:v>
                </c:pt>
                <c:pt idx="11">
                  <c:v>R12</c:v>
                </c:pt>
                <c:pt idx="12">
                  <c:v>R13</c:v>
                </c:pt>
                <c:pt idx="13">
                  <c:v>R14</c:v>
                </c:pt>
                <c:pt idx="14">
                  <c:v>R15</c:v>
                </c:pt>
              </c:strCache>
            </c:strRef>
          </c:cat>
          <c:val>
            <c:numRef>
              <c:f>Blad1!$E$2:$E$16</c:f>
              <c:numCache>
                <c:formatCode>General</c:formatCode>
                <c:ptCount val="15"/>
                <c:pt idx="0">
                  <c:v>15</c:v>
                </c:pt>
                <c:pt idx="1">
                  <c:v>12.5</c:v>
                </c:pt>
                <c:pt idx="2">
                  <c:v>10</c:v>
                </c:pt>
                <c:pt idx="3">
                  <c:v>20</c:v>
                </c:pt>
                <c:pt idx="4">
                  <c:v>5</c:v>
                </c:pt>
                <c:pt idx="5">
                  <c:v>15</c:v>
                </c:pt>
                <c:pt idx="6">
                  <c:v>15</c:v>
                </c:pt>
                <c:pt idx="7">
                  <c:v>35</c:v>
                </c:pt>
                <c:pt idx="8">
                  <c:v>25</c:v>
                </c:pt>
                <c:pt idx="9">
                  <c:v>20</c:v>
                </c:pt>
                <c:pt idx="10">
                  <c:v>10</c:v>
                </c:pt>
                <c:pt idx="11">
                  <c:v>8</c:v>
                </c:pt>
                <c:pt idx="12">
                  <c:v>10</c:v>
                </c:pt>
                <c:pt idx="13">
                  <c:v>20</c:v>
                </c:pt>
                <c:pt idx="14">
                  <c:v>30</c:v>
                </c:pt>
              </c:numCache>
            </c:numRef>
          </c:val>
          <c:extLst>
            <c:ext xmlns:c16="http://schemas.microsoft.com/office/drawing/2014/chart" uri="{C3380CC4-5D6E-409C-BE32-E72D297353CC}">
              <c16:uniqueId val="{00000003-EC74-471C-B0BA-28349CBC9BFB}"/>
            </c:ext>
          </c:extLst>
        </c:ser>
        <c:dLbls>
          <c:showLegendKey val="0"/>
          <c:showVal val="0"/>
          <c:showCatName val="0"/>
          <c:showSerName val="0"/>
          <c:showPercent val="0"/>
          <c:showBubbleSize val="0"/>
        </c:dLbls>
        <c:gapWidth val="150"/>
        <c:overlap val="100"/>
        <c:axId val="362369736"/>
        <c:axId val="362368096"/>
      </c:barChart>
      <c:catAx>
        <c:axId val="362369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nl-NL"/>
          </a:p>
        </c:txPr>
        <c:crossAx val="362368096"/>
        <c:crosses val="autoZero"/>
        <c:auto val="1"/>
        <c:lblAlgn val="ctr"/>
        <c:lblOffset val="100"/>
        <c:noMultiLvlLbl val="0"/>
      </c:catAx>
      <c:valAx>
        <c:axId val="36236809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crossAx val="3623697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DFC87F-936F-4297-9E74-5BEDF678FAB0}" type="doc">
      <dgm:prSet loTypeId="urn:microsoft.com/office/officeart/2009/layout/ReverseList" loCatId="relationship" qsTypeId="urn:microsoft.com/office/officeart/2005/8/quickstyle/simple1" qsCatId="simple" csTypeId="urn:microsoft.com/office/officeart/2005/8/colors/accent3_2" csCatId="accent3" phldr="1"/>
      <dgm:spPr/>
      <dgm:t>
        <a:bodyPr/>
        <a:lstStyle/>
        <a:p>
          <a:endParaRPr lang="nl-NL"/>
        </a:p>
      </dgm:t>
    </dgm:pt>
    <dgm:pt modelId="{BA521A66-8C3A-4089-BE00-4741C05CFA4F}">
      <dgm:prSet phldrT="[Tekst]"/>
      <dgm:spPr/>
      <dgm:t>
        <a:bodyPr/>
        <a:lstStyle/>
        <a:p>
          <a:pPr algn="ctr"/>
          <a:r>
            <a:rPr lang="nl-NL" b="0" dirty="0"/>
            <a:t>Theorie</a:t>
          </a:r>
        </a:p>
      </dgm:t>
    </dgm:pt>
    <dgm:pt modelId="{15DEFC12-EF92-476D-8985-D5584B5FF62F}" type="parTrans" cxnId="{BEA5417F-2F38-4159-97A4-88670CE0CFA1}">
      <dgm:prSet/>
      <dgm:spPr/>
      <dgm:t>
        <a:bodyPr/>
        <a:lstStyle/>
        <a:p>
          <a:endParaRPr lang="nl-NL"/>
        </a:p>
      </dgm:t>
    </dgm:pt>
    <dgm:pt modelId="{554F428D-CC0A-4C4C-8929-E676DEF6189C}" type="sibTrans" cxnId="{BEA5417F-2F38-4159-97A4-88670CE0CFA1}">
      <dgm:prSet/>
      <dgm:spPr/>
      <dgm:t>
        <a:bodyPr/>
        <a:lstStyle/>
        <a:p>
          <a:endParaRPr lang="nl-NL"/>
        </a:p>
      </dgm:t>
    </dgm:pt>
    <dgm:pt modelId="{679FCB4A-55D0-4418-8F90-938F09F4FB1B}">
      <dgm:prSet phldrT="[Tekst]"/>
      <dgm:spPr/>
      <dgm:t>
        <a:bodyPr/>
        <a:lstStyle/>
        <a:p>
          <a:pPr algn="ctr"/>
          <a:r>
            <a:rPr lang="nl-NL" b="0" dirty="0"/>
            <a:t>Empirie</a:t>
          </a:r>
        </a:p>
      </dgm:t>
    </dgm:pt>
    <dgm:pt modelId="{3F8539EB-8829-46B3-B70B-E88EFB0BAF77}" type="parTrans" cxnId="{A4A1F22B-0EF2-4CF9-AA0D-B76CFADC4A40}">
      <dgm:prSet/>
      <dgm:spPr/>
      <dgm:t>
        <a:bodyPr/>
        <a:lstStyle/>
        <a:p>
          <a:endParaRPr lang="nl-NL"/>
        </a:p>
      </dgm:t>
    </dgm:pt>
    <dgm:pt modelId="{EA207696-310F-414C-BAB3-6BC6B5B509E5}" type="sibTrans" cxnId="{A4A1F22B-0EF2-4CF9-AA0D-B76CFADC4A40}">
      <dgm:prSet/>
      <dgm:spPr/>
      <dgm:t>
        <a:bodyPr/>
        <a:lstStyle/>
        <a:p>
          <a:endParaRPr lang="nl-NL"/>
        </a:p>
      </dgm:t>
    </dgm:pt>
    <dgm:pt modelId="{61B2B08A-27C4-421B-BF3F-5DBC11135097}" type="pres">
      <dgm:prSet presAssocID="{18DFC87F-936F-4297-9E74-5BEDF678FAB0}" presName="Name0" presStyleCnt="0">
        <dgm:presLayoutVars>
          <dgm:chMax val="2"/>
          <dgm:chPref val="2"/>
          <dgm:animLvl val="lvl"/>
        </dgm:presLayoutVars>
      </dgm:prSet>
      <dgm:spPr/>
    </dgm:pt>
    <dgm:pt modelId="{53C18887-E942-4A6A-9951-D08EABC5C583}" type="pres">
      <dgm:prSet presAssocID="{18DFC87F-936F-4297-9E74-5BEDF678FAB0}" presName="LeftText" presStyleLbl="revTx" presStyleIdx="0" presStyleCnt="0">
        <dgm:presLayoutVars>
          <dgm:bulletEnabled val="1"/>
        </dgm:presLayoutVars>
      </dgm:prSet>
      <dgm:spPr/>
    </dgm:pt>
    <dgm:pt modelId="{1860451A-D40E-48B2-BA7C-D010681BE676}" type="pres">
      <dgm:prSet presAssocID="{18DFC87F-936F-4297-9E74-5BEDF678FAB0}" presName="LeftNode" presStyleLbl="bgImgPlace1" presStyleIdx="0" presStyleCnt="2" custScaleX="101072" custScaleY="22318">
        <dgm:presLayoutVars>
          <dgm:chMax val="2"/>
          <dgm:chPref val="2"/>
        </dgm:presLayoutVars>
      </dgm:prSet>
      <dgm:spPr/>
    </dgm:pt>
    <dgm:pt modelId="{C04F4366-4EFA-41E5-8A01-337BAB6A54F8}" type="pres">
      <dgm:prSet presAssocID="{18DFC87F-936F-4297-9E74-5BEDF678FAB0}" presName="RightText" presStyleLbl="revTx" presStyleIdx="0" presStyleCnt="0">
        <dgm:presLayoutVars>
          <dgm:bulletEnabled val="1"/>
        </dgm:presLayoutVars>
      </dgm:prSet>
      <dgm:spPr/>
    </dgm:pt>
    <dgm:pt modelId="{83F1D7B3-2E36-4AA2-AABB-E35B814928A8}" type="pres">
      <dgm:prSet presAssocID="{18DFC87F-936F-4297-9E74-5BEDF678FAB0}" presName="RightNode" presStyleLbl="bgImgPlace1" presStyleIdx="1" presStyleCnt="2" custScaleX="101072" custScaleY="22318">
        <dgm:presLayoutVars>
          <dgm:chMax val="0"/>
          <dgm:chPref val="0"/>
        </dgm:presLayoutVars>
      </dgm:prSet>
      <dgm:spPr/>
    </dgm:pt>
    <dgm:pt modelId="{74678277-9083-4251-89FF-50C2B8F23F8C}" type="pres">
      <dgm:prSet presAssocID="{18DFC87F-936F-4297-9E74-5BEDF678FAB0}" presName="TopArrow" presStyleLbl="node1" presStyleIdx="0" presStyleCnt="2" custLinFactNeighborX="10" custLinFactNeighborY="47919"/>
      <dgm:spPr/>
    </dgm:pt>
    <dgm:pt modelId="{1659CE72-7755-4DAB-A705-95BF079129FE}" type="pres">
      <dgm:prSet presAssocID="{18DFC87F-936F-4297-9E74-5BEDF678FAB0}" presName="BottomArrow" presStyleLbl="node1" presStyleIdx="1" presStyleCnt="2" custLinFactNeighborX="10" custLinFactNeighborY="-49929"/>
      <dgm:spPr/>
    </dgm:pt>
  </dgm:ptLst>
  <dgm:cxnLst>
    <dgm:cxn modelId="{B86FFF17-3227-45EE-8719-2588C9E251AB}" type="presOf" srcId="{18DFC87F-936F-4297-9E74-5BEDF678FAB0}" destId="{61B2B08A-27C4-421B-BF3F-5DBC11135097}" srcOrd="0" destOrd="0" presId="urn:microsoft.com/office/officeart/2009/layout/ReverseList"/>
    <dgm:cxn modelId="{A4A1F22B-0EF2-4CF9-AA0D-B76CFADC4A40}" srcId="{18DFC87F-936F-4297-9E74-5BEDF678FAB0}" destId="{679FCB4A-55D0-4418-8F90-938F09F4FB1B}" srcOrd="1" destOrd="0" parTransId="{3F8539EB-8829-46B3-B70B-E88EFB0BAF77}" sibTransId="{EA207696-310F-414C-BAB3-6BC6B5B509E5}"/>
    <dgm:cxn modelId="{BEA5417F-2F38-4159-97A4-88670CE0CFA1}" srcId="{18DFC87F-936F-4297-9E74-5BEDF678FAB0}" destId="{BA521A66-8C3A-4089-BE00-4741C05CFA4F}" srcOrd="0" destOrd="0" parTransId="{15DEFC12-EF92-476D-8985-D5584B5FF62F}" sibTransId="{554F428D-CC0A-4C4C-8929-E676DEF6189C}"/>
    <dgm:cxn modelId="{B7D817A7-A83A-4C24-A90F-FB892027FEB9}" type="presOf" srcId="{BA521A66-8C3A-4089-BE00-4741C05CFA4F}" destId="{1860451A-D40E-48B2-BA7C-D010681BE676}" srcOrd="1" destOrd="0" presId="urn:microsoft.com/office/officeart/2009/layout/ReverseList"/>
    <dgm:cxn modelId="{B685C0DB-A1BF-42A2-9457-F1E3A654E902}" type="presOf" srcId="{679FCB4A-55D0-4418-8F90-938F09F4FB1B}" destId="{83F1D7B3-2E36-4AA2-AABB-E35B814928A8}" srcOrd="1" destOrd="0" presId="urn:microsoft.com/office/officeart/2009/layout/ReverseList"/>
    <dgm:cxn modelId="{E74D1DE3-5ADA-4688-8199-984EE2AB8EDF}" type="presOf" srcId="{679FCB4A-55D0-4418-8F90-938F09F4FB1B}" destId="{C04F4366-4EFA-41E5-8A01-337BAB6A54F8}" srcOrd="0" destOrd="0" presId="urn:microsoft.com/office/officeart/2009/layout/ReverseList"/>
    <dgm:cxn modelId="{F5CBD8EC-0C74-4110-83FB-26F6C4FFA0FA}" type="presOf" srcId="{BA521A66-8C3A-4089-BE00-4741C05CFA4F}" destId="{53C18887-E942-4A6A-9951-D08EABC5C583}" srcOrd="0" destOrd="0" presId="urn:microsoft.com/office/officeart/2009/layout/ReverseList"/>
    <dgm:cxn modelId="{0C2126DF-8ADE-4ACB-8C5F-403AEF006795}" type="presParOf" srcId="{61B2B08A-27C4-421B-BF3F-5DBC11135097}" destId="{53C18887-E942-4A6A-9951-D08EABC5C583}" srcOrd="0" destOrd="0" presId="urn:microsoft.com/office/officeart/2009/layout/ReverseList"/>
    <dgm:cxn modelId="{DB3EA1E1-A9CC-4212-9D99-D940286938FF}" type="presParOf" srcId="{61B2B08A-27C4-421B-BF3F-5DBC11135097}" destId="{1860451A-D40E-48B2-BA7C-D010681BE676}" srcOrd="1" destOrd="0" presId="urn:microsoft.com/office/officeart/2009/layout/ReverseList"/>
    <dgm:cxn modelId="{59DCF607-F513-453F-83C7-14AFCE5C3E19}" type="presParOf" srcId="{61B2B08A-27C4-421B-BF3F-5DBC11135097}" destId="{C04F4366-4EFA-41E5-8A01-337BAB6A54F8}" srcOrd="2" destOrd="0" presId="urn:microsoft.com/office/officeart/2009/layout/ReverseList"/>
    <dgm:cxn modelId="{BE8012A2-435D-4B32-9E11-413F833BDF09}" type="presParOf" srcId="{61B2B08A-27C4-421B-BF3F-5DBC11135097}" destId="{83F1D7B3-2E36-4AA2-AABB-E35B814928A8}" srcOrd="3" destOrd="0" presId="urn:microsoft.com/office/officeart/2009/layout/ReverseList"/>
    <dgm:cxn modelId="{58056320-5134-4199-8649-29E05886105F}" type="presParOf" srcId="{61B2B08A-27C4-421B-BF3F-5DBC11135097}" destId="{74678277-9083-4251-89FF-50C2B8F23F8C}" srcOrd="4" destOrd="0" presId="urn:microsoft.com/office/officeart/2009/layout/ReverseList"/>
    <dgm:cxn modelId="{83528BF9-061A-4BFA-A3AE-795C5DA76B24}" type="presParOf" srcId="{61B2B08A-27C4-421B-BF3F-5DBC11135097}" destId="{1659CE72-7755-4DAB-A705-95BF079129FE}"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0451A-D40E-48B2-BA7C-D010681BE676}">
      <dsp:nvSpPr>
        <dsp:cNvPr id="0" name=""/>
        <dsp:cNvSpPr/>
      </dsp:nvSpPr>
      <dsp:spPr>
        <a:xfrm rot="16200000">
          <a:off x="1505633" y="1148730"/>
          <a:ext cx="546667" cy="1512919"/>
        </a:xfrm>
        <a:prstGeom prst="round2SameRect">
          <a:avLst>
            <a:gd name="adj1" fmla="val 16670"/>
            <a:gd name="adj2" fmla="val 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120650" rIns="108585" bIns="120650" numCol="1" spcCol="1270" anchor="t" anchorCtr="0">
          <a:noAutofit/>
        </a:bodyPr>
        <a:lstStyle/>
        <a:p>
          <a:pPr marL="0" lvl="0" indent="0" algn="ctr" defTabSz="844550">
            <a:lnSpc>
              <a:spcPct val="90000"/>
            </a:lnSpc>
            <a:spcBef>
              <a:spcPct val="0"/>
            </a:spcBef>
            <a:spcAft>
              <a:spcPct val="35000"/>
            </a:spcAft>
            <a:buNone/>
          </a:pPr>
          <a:r>
            <a:rPr lang="nl-NL" sz="1900" b="0" kern="1200" dirty="0"/>
            <a:t>Theorie</a:t>
          </a:r>
        </a:p>
      </dsp:txBody>
      <dsp:txXfrm rot="5400000">
        <a:off x="1049199" y="1658547"/>
        <a:ext cx="1486228" cy="493285"/>
      </dsp:txXfrm>
    </dsp:sp>
    <dsp:sp modelId="{83F1D7B3-2E36-4AA2-AABB-E35B814928A8}">
      <dsp:nvSpPr>
        <dsp:cNvPr id="0" name=""/>
        <dsp:cNvSpPr/>
      </dsp:nvSpPr>
      <dsp:spPr>
        <a:xfrm rot="5400000">
          <a:off x="3070476" y="1148730"/>
          <a:ext cx="546667" cy="1512919"/>
        </a:xfrm>
        <a:prstGeom prst="round2SameRect">
          <a:avLst>
            <a:gd name="adj1" fmla="val 16670"/>
            <a:gd name="adj2" fmla="val 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8585" tIns="120650" rIns="72390" bIns="120650" numCol="1" spcCol="1270" anchor="t" anchorCtr="0">
          <a:noAutofit/>
        </a:bodyPr>
        <a:lstStyle/>
        <a:p>
          <a:pPr marL="0" lvl="0" indent="0" algn="ctr" defTabSz="844550">
            <a:lnSpc>
              <a:spcPct val="90000"/>
            </a:lnSpc>
            <a:spcBef>
              <a:spcPct val="0"/>
            </a:spcBef>
            <a:spcAft>
              <a:spcPct val="35000"/>
            </a:spcAft>
            <a:buNone/>
          </a:pPr>
          <a:r>
            <a:rPr lang="nl-NL" sz="1900" b="0" kern="1200" dirty="0"/>
            <a:t>Empirie</a:t>
          </a:r>
        </a:p>
      </dsp:txBody>
      <dsp:txXfrm rot="-5400000">
        <a:off x="2587351" y="1658547"/>
        <a:ext cx="1486228" cy="493285"/>
      </dsp:txXfrm>
    </dsp:sp>
    <dsp:sp modelId="{74678277-9083-4251-89FF-50C2B8F23F8C}">
      <dsp:nvSpPr>
        <dsp:cNvPr id="0" name=""/>
        <dsp:cNvSpPr/>
      </dsp:nvSpPr>
      <dsp:spPr>
        <a:xfrm>
          <a:off x="1778971" y="749820"/>
          <a:ext cx="1564842" cy="1564766"/>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59CE72-7755-4DAB-A705-95BF079129FE}">
      <dsp:nvSpPr>
        <dsp:cNvPr id="0" name=""/>
        <dsp:cNvSpPr/>
      </dsp:nvSpPr>
      <dsp:spPr>
        <a:xfrm rot="10800000">
          <a:off x="1778971" y="1463960"/>
          <a:ext cx="1564842" cy="1564766"/>
        </a:xfrm>
        <a:prstGeom prst="circularArrow">
          <a:avLst>
            <a:gd name="adj1" fmla="val 12500"/>
            <a:gd name="adj2" fmla="val 1142322"/>
            <a:gd name="adj3" fmla="val 20457678"/>
            <a:gd name="adj4" fmla="val 108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86D8D1-DD0F-4AB6-A209-3FD330D4FCA7}" type="datetimeFigureOut">
              <a:rPr lang="nl-NL" smtClean="0"/>
              <a:t>11-9-2018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9211B-6DEF-4C79-8C3B-4487FC55EDDD}" type="slidenum">
              <a:rPr lang="nl-NL" smtClean="0"/>
              <a:t>‹nr.›</a:t>
            </a:fld>
            <a:endParaRPr lang="nl-NL"/>
          </a:p>
        </p:txBody>
      </p:sp>
    </p:spTree>
    <p:extLst>
      <p:ext uri="{BB962C8B-B14F-4D97-AF65-F5344CB8AC3E}">
        <p14:creationId xmlns:p14="http://schemas.microsoft.com/office/powerpoint/2010/main" val="22644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82869989-EB00-4EE7-BCB5-25BDC5BB29F8}" type="slidenum">
              <a:rPr lang="nl-NL" smtClean="0"/>
              <a:t>1</a:t>
            </a:fld>
            <a:endParaRPr lang="nl-NL" dirty="0"/>
          </a:p>
        </p:txBody>
      </p:sp>
    </p:spTree>
    <p:extLst>
      <p:ext uri="{BB962C8B-B14F-4D97-AF65-F5344CB8AC3E}">
        <p14:creationId xmlns:p14="http://schemas.microsoft.com/office/powerpoint/2010/main" val="3285830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FFFFFF"/>
                </a:solidFill>
              </a:rPr>
              <a:t>stagiair donderdag </a:t>
            </a:r>
            <a:r>
              <a:rPr lang="nl-NL" dirty="0" err="1">
                <a:solidFill>
                  <a:srgbClr val="FFFFFF"/>
                </a:solidFill>
              </a:rPr>
              <a:t>annemart</a:t>
            </a:r>
            <a:r>
              <a:rPr lang="nl-NL" dirty="0">
                <a:solidFill>
                  <a:srgbClr val="FFFFFF"/>
                </a:solidFill>
              </a:rPr>
              <a:t> </a:t>
            </a:r>
            <a:r>
              <a:rPr lang="nl-NL" dirty="0" err="1">
                <a:solidFill>
                  <a:srgbClr val="FFFFFF"/>
                </a:solidFill>
              </a:rPr>
              <a:t>arnhem</a:t>
            </a:r>
            <a:r>
              <a:rPr lang="nl-NL" dirty="0">
                <a:solidFill>
                  <a:srgbClr val="FFFFFF"/>
                </a:solidFill>
              </a:rPr>
              <a:t> boksen masterstudent docent coördinator 32jaar </a:t>
            </a:r>
            <a:r>
              <a:rPr lang="nl-NL" dirty="0" err="1">
                <a:solidFill>
                  <a:srgbClr val="FFFFFF"/>
                </a:solidFill>
              </a:rPr>
              <a:t>kaj</a:t>
            </a:r>
            <a:r>
              <a:rPr lang="nl-NL" dirty="0">
                <a:solidFill>
                  <a:srgbClr val="FFFFFF"/>
                </a:solidFill>
              </a:rPr>
              <a:t> </a:t>
            </a:r>
            <a:r>
              <a:rPr lang="nl-NL" dirty="0" err="1">
                <a:solidFill>
                  <a:srgbClr val="FFFFFF"/>
                </a:solidFill>
              </a:rPr>
              <a:t>kizomba</a:t>
            </a:r>
            <a:r>
              <a:rPr lang="nl-NL" dirty="0">
                <a:solidFill>
                  <a:srgbClr val="FFFFFF"/>
                </a:solidFill>
              </a:rPr>
              <a:t> salsa </a:t>
            </a:r>
            <a:r>
              <a:rPr lang="nl-NL" dirty="0" err="1">
                <a:solidFill>
                  <a:srgbClr val="FFFFFF"/>
                </a:solidFill>
              </a:rPr>
              <a:t>indischmoluks</a:t>
            </a:r>
            <a:r>
              <a:rPr lang="nl-NL" dirty="0">
                <a:solidFill>
                  <a:srgbClr val="FFFFFF"/>
                </a:solidFill>
              </a:rPr>
              <a:t> </a:t>
            </a:r>
            <a:r>
              <a:rPr lang="nl-NL" dirty="0" err="1">
                <a:solidFill>
                  <a:srgbClr val="FFFFFF"/>
                </a:solidFill>
              </a:rPr>
              <a:t>twingo</a:t>
            </a:r>
            <a:r>
              <a:rPr lang="nl-NL" dirty="0">
                <a:solidFill>
                  <a:srgbClr val="FFFFFF"/>
                </a:solidFill>
              </a:rPr>
              <a:t> </a:t>
            </a:r>
            <a:r>
              <a:rPr lang="nl-NL" dirty="0" err="1">
                <a:solidFill>
                  <a:srgbClr val="FFFFFF"/>
                </a:solidFill>
              </a:rPr>
              <a:t>shrm</a:t>
            </a:r>
            <a:r>
              <a:rPr lang="nl-NL" dirty="0">
                <a:solidFill>
                  <a:srgbClr val="FFFFFF"/>
                </a:solidFill>
              </a:rPr>
              <a:t> kunstacademie indigo luisterboek wijn</a:t>
            </a:r>
          </a:p>
          <a:p>
            <a:endParaRPr lang="nl-NL" dirty="0"/>
          </a:p>
        </p:txBody>
      </p:sp>
      <p:sp>
        <p:nvSpPr>
          <p:cNvPr id="4" name="Tijdelijke aanduiding voor dianummer 3"/>
          <p:cNvSpPr>
            <a:spLocks noGrp="1"/>
          </p:cNvSpPr>
          <p:nvPr>
            <p:ph type="sldNum" sz="quarter" idx="10"/>
          </p:nvPr>
        </p:nvSpPr>
        <p:spPr/>
        <p:txBody>
          <a:bodyPr/>
          <a:lstStyle/>
          <a:p>
            <a:fld id="{20C9211B-6DEF-4C79-8C3B-4487FC55EDDD}" type="slidenum">
              <a:rPr lang="nl-NL" smtClean="0"/>
              <a:t>2</a:t>
            </a:fld>
            <a:endParaRPr lang="nl-NL"/>
          </a:p>
        </p:txBody>
      </p:sp>
    </p:spTree>
    <p:extLst>
      <p:ext uri="{BB962C8B-B14F-4D97-AF65-F5344CB8AC3E}">
        <p14:creationId xmlns:p14="http://schemas.microsoft.com/office/powerpoint/2010/main" val="2735532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rtl="0"/>
            <a:fld id="{82869989-EB00-4EE7-BCB5-25BDC5BB29F8}" type="slidenum">
              <a:rPr lang="nl-NL" noProof="0" smtClean="0"/>
              <a:t>4</a:t>
            </a:fld>
            <a:endParaRPr lang="nl-NL" noProof="0" dirty="0"/>
          </a:p>
        </p:txBody>
      </p:sp>
    </p:spTree>
    <p:extLst>
      <p:ext uri="{BB962C8B-B14F-4D97-AF65-F5344CB8AC3E}">
        <p14:creationId xmlns:p14="http://schemas.microsoft.com/office/powerpoint/2010/main" val="3664787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Flexibel personeelsbestand, leren en een passende organisatiestructuur (zoals beschreven in de literatuur) is niet genoeg om wendbaarder te worden. </a:t>
            </a:r>
          </a:p>
          <a:p>
            <a:r>
              <a:rPr lang="nl-NL" dirty="0"/>
              <a:t>Wat er mist is het gesprek tussen docenten, leidinggevenden en rectoren, waarin kritisch gekeken wordt naar wat belangrijk is en hoe je daar komt. En of men nog wel op de goede weg zit. Dat gesprek blijkt heel lastig te zijn, waarbij </a:t>
            </a:r>
            <a:r>
              <a:rPr lang="nl-NL" dirty="0" err="1"/>
              <a:t>middenmanagers</a:t>
            </a:r>
            <a:r>
              <a:rPr lang="nl-NL" dirty="0"/>
              <a:t> zelf ook vaak verzanden in ad hoc werken. Onderwijsontwikkeling gebeurt vaak in de avonden en in het weekend. Factoren die hierbij een rol lijken te spelen: tijd, de cultuur (inhoudelijke gesprekken over onderwijs zijn niet gewoon), onderlinge verwachtingen van elkaar en van zichzelf, manier van organiseren (wie doet wat en is eigenaar) en de rol van de eigen leidinggevende (+ ondersteuning die hij/zij biedt aan de </a:t>
            </a:r>
            <a:r>
              <a:rPr lang="nl-NL" dirty="0" err="1"/>
              <a:t>middenmanager</a:t>
            </a:r>
            <a:r>
              <a:rPr lang="nl-NL" dirty="0"/>
              <a:t>).</a:t>
            </a:r>
          </a:p>
          <a:p>
            <a:endParaRPr lang="nl-NL" dirty="0"/>
          </a:p>
          <a:p>
            <a:r>
              <a:rPr lang="nl-NL" dirty="0"/>
              <a:t>Onderschat cultuur niet. Je kunt tijd vrij maken, maar de manier waarop deze tijd ingezet wordt is eigenlijk nog belangrijker.</a:t>
            </a:r>
          </a:p>
          <a:p>
            <a:endParaRPr lang="nl-NL" dirty="0"/>
          </a:p>
        </p:txBody>
      </p:sp>
      <p:sp>
        <p:nvSpPr>
          <p:cNvPr id="4" name="Tijdelijke aanduiding voor dianummer 3"/>
          <p:cNvSpPr>
            <a:spLocks noGrp="1"/>
          </p:cNvSpPr>
          <p:nvPr>
            <p:ph type="sldNum" sz="quarter" idx="10"/>
          </p:nvPr>
        </p:nvSpPr>
        <p:spPr/>
        <p:txBody>
          <a:bodyPr/>
          <a:lstStyle/>
          <a:p>
            <a:pPr rtl="0"/>
            <a:fld id="{82869989-EB00-4EE7-BCB5-25BDC5BB29F8}" type="slidenum">
              <a:rPr lang="nl-NL" noProof="0" smtClean="0"/>
              <a:t>10</a:t>
            </a:fld>
            <a:endParaRPr lang="nl-NL" noProof="0" dirty="0"/>
          </a:p>
        </p:txBody>
      </p:sp>
    </p:spTree>
    <p:extLst>
      <p:ext uri="{BB962C8B-B14F-4D97-AF65-F5344CB8AC3E}">
        <p14:creationId xmlns:p14="http://schemas.microsoft.com/office/powerpoint/2010/main" val="324286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5" name="Groep 4"/>
          <p:cNvGrpSpPr/>
          <p:nvPr/>
        </p:nvGrpSpPr>
        <p:grpSpPr bwMode="hidden">
          <a:xfrm>
            <a:off x="-1" y="0"/>
            <a:ext cx="12192002" cy="6858000"/>
            <a:chOff x="-1" y="0"/>
            <a:chExt cx="12192002" cy="6858000"/>
          </a:xfrm>
        </p:grpSpPr>
        <p:cxnSp>
          <p:nvCxnSpPr>
            <p:cNvPr id="6" name="Rechte verbindingslijn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oep 22"/>
            <p:cNvGrpSpPr/>
            <p:nvPr/>
          </p:nvGrpSpPr>
          <p:grpSpPr bwMode="hidden">
            <a:xfrm>
              <a:off x="-1" y="0"/>
              <a:ext cx="12192001" cy="6858000"/>
              <a:chOff x="-1" y="0"/>
              <a:chExt cx="12192001" cy="6858000"/>
            </a:xfrm>
          </p:grpSpPr>
          <p:cxnSp>
            <p:nvCxnSpPr>
              <p:cNvPr id="41" name="Rechte verbindingslijn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oep 45"/>
              <p:cNvGrpSpPr/>
              <p:nvPr/>
            </p:nvGrpSpPr>
            <p:grpSpPr bwMode="hidden">
              <a:xfrm>
                <a:off x="6327885" y="0"/>
                <a:ext cx="5864115" cy="5898673"/>
                <a:chOff x="6327885" y="0"/>
                <a:chExt cx="5864115" cy="5898673"/>
              </a:xfrm>
            </p:grpSpPr>
            <p:cxnSp>
              <p:nvCxnSpPr>
                <p:cNvPr id="52" name="Rechte verbindingslijn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Rechte verbindingslijn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ep 23"/>
            <p:cNvGrpSpPr/>
            <p:nvPr/>
          </p:nvGrpSpPr>
          <p:grpSpPr bwMode="hidden">
            <a:xfrm flipH="1">
              <a:off x="0" y="0"/>
              <a:ext cx="12192001" cy="6858000"/>
              <a:chOff x="-1" y="0"/>
              <a:chExt cx="12192001" cy="6858000"/>
            </a:xfrm>
          </p:grpSpPr>
          <p:cxnSp>
            <p:nvCxnSpPr>
              <p:cNvPr id="25" name="Rechte verbindingslijn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Rechte verbindingslijn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oep 29"/>
              <p:cNvGrpSpPr/>
              <p:nvPr/>
            </p:nvGrpSpPr>
            <p:grpSpPr bwMode="hidden">
              <a:xfrm>
                <a:off x="6327885" y="0"/>
                <a:ext cx="5864115" cy="5898673"/>
                <a:chOff x="6327885" y="0"/>
                <a:chExt cx="5864115" cy="5898673"/>
              </a:xfrm>
            </p:grpSpPr>
            <p:cxnSp>
              <p:nvCxnSpPr>
                <p:cNvPr id="36" name="Rechte verbindingslijn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Rechte verbindingslijn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el 1"/>
          <p:cNvSpPr>
            <a:spLocks noGrp="1"/>
          </p:cNvSpPr>
          <p:nvPr>
            <p:ph type="ctrTitle"/>
          </p:nvPr>
        </p:nvSpPr>
        <p:spPr>
          <a:xfrm>
            <a:off x="1293845" y="1909346"/>
            <a:ext cx="9604310" cy="3383280"/>
          </a:xfrm>
        </p:spPr>
        <p:txBody>
          <a:bodyPr rtlCol="0" anchor="b">
            <a:normAutofit/>
          </a:bodyPr>
          <a:lstStyle>
            <a:lvl1pPr algn="l">
              <a:lnSpc>
                <a:spcPct val="76000"/>
              </a:lnSpc>
              <a:defRPr sz="8000" cap="none" baseline="0">
                <a:solidFill>
                  <a:schemeClr val="tx1"/>
                </a:solidFill>
              </a:defRPr>
            </a:lvl1pPr>
          </a:lstStyle>
          <a:p>
            <a:pPr rtl="0"/>
            <a:r>
              <a:rPr lang="nl-NL" noProof="0"/>
              <a:t>Klik om stijl te bewerken</a:t>
            </a:r>
            <a:endParaRPr lang="nl-NL" noProof="0" dirty="0"/>
          </a:p>
        </p:txBody>
      </p:sp>
      <p:sp>
        <p:nvSpPr>
          <p:cNvPr id="3" name="Subtitel 2"/>
          <p:cNvSpPr>
            <a:spLocks noGrp="1"/>
          </p:cNvSpPr>
          <p:nvPr>
            <p:ph type="subTitle" idx="1"/>
          </p:nvPr>
        </p:nvSpPr>
        <p:spPr>
          <a:xfrm>
            <a:off x="1293845" y="5432564"/>
            <a:ext cx="9604310" cy="457200"/>
          </a:xfrm>
        </p:spPr>
        <p:txBody>
          <a:bodyPr rtlCol="0">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Klikken om de ondertitelstijl van het model te bewerken</a:t>
            </a:r>
            <a:endParaRPr lang="nl-NL" noProof="0" dirty="0"/>
          </a:p>
        </p:txBody>
      </p:sp>
      <p:cxnSp>
        <p:nvCxnSpPr>
          <p:cNvPr id="58" name="Rechte verbindingslijn 57"/>
          <p:cNvCxnSpPr/>
          <p:nvPr/>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582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a:t>Klik om stijl te bewerken</a:t>
            </a:r>
            <a:endParaRPr lang="nl-NL" noProof="0" dirty="0"/>
          </a:p>
        </p:txBody>
      </p:sp>
      <p:sp>
        <p:nvSpPr>
          <p:cNvPr id="3" name="Tijdelijke aanduiding voor verticale tekst 2"/>
          <p:cNvSpPr>
            <a:spLocks noGrp="1"/>
          </p:cNvSpPr>
          <p:nvPr>
            <p:ph type="body" orient="vert" idx="1"/>
          </p:nvPr>
        </p:nvSpPr>
        <p:spPr/>
        <p:txBody>
          <a:bodyPr vert="eaVert" rtlCol="0"/>
          <a:lstStyle/>
          <a:p>
            <a:pPr lvl="0" rtl="0"/>
            <a:r>
              <a:rPr lang="nl-NL" noProof="0"/>
              <a:t>Tekststijl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5" name="Tijdelijke aanduiding voor voettekst 4"/>
          <p:cNvSpPr>
            <a:spLocks noGrp="1"/>
          </p:cNvSpPr>
          <p:nvPr>
            <p:ph type="ftr" sz="quarter" idx="11"/>
          </p:nvPr>
        </p:nvSpPr>
        <p:spPr/>
        <p:txBody>
          <a:bodyPr rtlCol="0"/>
          <a:lstStyle/>
          <a:p>
            <a:endParaRPr lang="nl-NL"/>
          </a:p>
        </p:txBody>
      </p:sp>
      <p:sp>
        <p:nvSpPr>
          <p:cNvPr id="4" name="Tijdelijke aanduiding voor datum 3"/>
          <p:cNvSpPr>
            <a:spLocks noGrp="1"/>
          </p:cNvSpPr>
          <p:nvPr>
            <p:ph type="dt" sz="half" idx="10"/>
          </p:nvPr>
        </p:nvSpPr>
        <p:spPr/>
        <p:txBody>
          <a:bodyPr rtlCol="0"/>
          <a:lstStyle/>
          <a:p>
            <a:fld id="{E2EB2179-6B62-4A6C-A547-57AF181C8E63}" type="datetimeFigureOut">
              <a:rPr lang="nl-NL" smtClean="0"/>
              <a:t>11-9-2018</a:t>
            </a:fld>
            <a:endParaRPr lang="nl-NL"/>
          </a:p>
        </p:txBody>
      </p:sp>
      <p:sp>
        <p:nvSpPr>
          <p:cNvPr id="6" name="Tijdelijke aanduiding voor dianummer 5"/>
          <p:cNvSpPr>
            <a:spLocks noGrp="1"/>
          </p:cNvSpPr>
          <p:nvPr>
            <p:ph type="sldNum" sz="quarter" idx="12"/>
          </p:nvPr>
        </p:nvSpPr>
        <p:spPr/>
        <p:txBody>
          <a:bodyPr rtlCol="0"/>
          <a:lstStyle/>
          <a:p>
            <a:fld id="{EB0699C8-00E3-406B-AACB-DDB303F15EF8}" type="slidenum">
              <a:rPr lang="nl-NL" smtClean="0"/>
              <a:t>‹nr.›</a:t>
            </a:fld>
            <a:endParaRPr lang="nl-NL"/>
          </a:p>
        </p:txBody>
      </p:sp>
    </p:spTree>
    <p:extLst>
      <p:ext uri="{BB962C8B-B14F-4D97-AF65-F5344CB8AC3E}">
        <p14:creationId xmlns:p14="http://schemas.microsoft.com/office/powerpoint/2010/main" val="358229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209314" y="489856"/>
            <a:ext cx="1687286" cy="5301343"/>
          </a:xfrm>
        </p:spPr>
        <p:txBody>
          <a:bodyPr vert="eaVert" rtlCol="0"/>
          <a:lstStyle/>
          <a:p>
            <a:pPr rtl="0"/>
            <a:r>
              <a:rPr lang="nl-NL" noProof="0"/>
              <a:t>Klik om stijl te bewerken</a:t>
            </a:r>
            <a:endParaRPr lang="nl-NL" noProof="0" dirty="0"/>
          </a:p>
        </p:txBody>
      </p:sp>
      <p:sp>
        <p:nvSpPr>
          <p:cNvPr id="3" name="Tijdelijke aanduiding voor verticale tekst 2"/>
          <p:cNvSpPr>
            <a:spLocks noGrp="1"/>
          </p:cNvSpPr>
          <p:nvPr>
            <p:ph type="body" orient="vert" idx="1"/>
          </p:nvPr>
        </p:nvSpPr>
        <p:spPr>
          <a:xfrm>
            <a:off x="1295399" y="489856"/>
            <a:ext cx="7587344" cy="5301343"/>
          </a:xfrm>
        </p:spPr>
        <p:txBody>
          <a:bodyPr vert="eaVert" rtlCol="0"/>
          <a:lstStyle/>
          <a:p>
            <a:pPr lvl="0" rtl="0"/>
            <a:r>
              <a:rPr lang="nl-NL" noProof="0"/>
              <a:t>Tekststijl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5" name="Tijdelijke aanduiding voor voettekst 4"/>
          <p:cNvSpPr>
            <a:spLocks noGrp="1"/>
          </p:cNvSpPr>
          <p:nvPr>
            <p:ph type="ftr" sz="quarter" idx="11"/>
          </p:nvPr>
        </p:nvSpPr>
        <p:spPr/>
        <p:txBody>
          <a:bodyPr rtlCol="0"/>
          <a:lstStyle/>
          <a:p>
            <a:endParaRPr lang="nl-NL"/>
          </a:p>
        </p:txBody>
      </p:sp>
      <p:sp>
        <p:nvSpPr>
          <p:cNvPr id="4" name="Tijdelijke aanduiding voor datum 3"/>
          <p:cNvSpPr>
            <a:spLocks noGrp="1"/>
          </p:cNvSpPr>
          <p:nvPr>
            <p:ph type="dt" sz="half" idx="10"/>
          </p:nvPr>
        </p:nvSpPr>
        <p:spPr/>
        <p:txBody>
          <a:bodyPr rtlCol="0"/>
          <a:lstStyle/>
          <a:p>
            <a:fld id="{E2EB2179-6B62-4A6C-A547-57AF181C8E63}" type="datetimeFigureOut">
              <a:rPr lang="nl-NL" smtClean="0"/>
              <a:t>11-9-2018</a:t>
            </a:fld>
            <a:endParaRPr lang="nl-NL"/>
          </a:p>
        </p:txBody>
      </p:sp>
      <p:sp>
        <p:nvSpPr>
          <p:cNvPr id="6" name="Tijdelijke aanduiding voor dianummer 5"/>
          <p:cNvSpPr>
            <a:spLocks noGrp="1"/>
          </p:cNvSpPr>
          <p:nvPr>
            <p:ph type="sldNum" sz="quarter" idx="12"/>
          </p:nvPr>
        </p:nvSpPr>
        <p:spPr/>
        <p:txBody>
          <a:bodyPr rtlCol="0"/>
          <a:lstStyle/>
          <a:p>
            <a:fld id="{EB0699C8-00E3-406B-AACB-DDB303F15EF8}" type="slidenum">
              <a:rPr lang="nl-NL" smtClean="0"/>
              <a:t>‹nr.›</a:t>
            </a:fld>
            <a:endParaRPr lang="nl-NL"/>
          </a:p>
        </p:txBody>
      </p:sp>
    </p:spTree>
    <p:extLst>
      <p:ext uri="{BB962C8B-B14F-4D97-AF65-F5344CB8AC3E}">
        <p14:creationId xmlns:p14="http://schemas.microsoft.com/office/powerpoint/2010/main" val="257273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a:t>Klik om stijl te bewerken</a:t>
            </a:r>
            <a:endParaRPr lang="nl-NL" noProof="0" dirty="0"/>
          </a:p>
        </p:txBody>
      </p:sp>
      <p:sp>
        <p:nvSpPr>
          <p:cNvPr id="3" name="Tijdelijke aanduiding voor inhoud 2"/>
          <p:cNvSpPr>
            <a:spLocks noGrp="1"/>
          </p:cNvSpPr>
          <p:nvPr>
            <p:ph idx="1"/>
          </p:nvPr>
        </p:nvSpPr>
        <p:spPr/>
        <p:txBody>
          <a:bodyPr rtlCol="0"/>
          <a:lstStyle/>
          <a:p>
            <a:pPr lvl="0" rtl="0"/>
            <a:r>
              <a:rPr lang="nl-NL" noProof="0"/>
              <a:t>Tekststijl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5" name="Tijdelijke aanduiding voor voettekst 4"/>
          <p:cNvSpPr>
            <a:spLocks noGrp="1"/>
          </p:cNvSpPr>
          <p:nvPr>
            <p:ph type="ftr" sz="quarter" idx="11"/>
          </p:nvPr>
        </p:nvSpPr>
        <p:spPr/>
        <p:txBody>
          <a:bodyPr rtlCol="0"/>
          <a:lstStyle/>
          <a:p>
            <a:endParaRPr lang="nl-NL"/>
          </a:p>
        </p:txBody>
      </p:sp>
      <p:sp>
        <p:nvSpPr>
          <p:cNvPr id="4" name="Tijdelijke aanduiding voor datum 3"/>
          <p:cNvSpPr>
            <a:spLocks noGrp="1"/>
          </p:cNvSpPr>
          <p:nvPr>
            <p:ph type="dt" sz="half" idx="10"/>
          </p:nvPr>
        </p:nvSpPr>
        <p:spPr/>
        <p:txBody>
          <a:bodyPr rtlCol="0"/>
          <a:lstStyle/>
          <a:p>
            <a:fld id="{E2EB2179-6B62-4A6C-A547-57AF181C8E63}" type="datetimeFigureOut">
              <a:rPr lang="nl-NL" smtClean="0"/>
              <a:t>11-9-2018</a:t>
            </a:fld>
            <a:endParaRPr lang="nl-NL"/>
          </a:p>
        </p:txBody>
      </p:sp>
      <p:sp>
        <p:nvSpPr>
          <p:cNvPr id="6" name="Tijdelijke aanduiding voor dianummer 5"/>
          <p:cNvSpPr>
            <a:spLocks noGrp="1"/>
          </p:cNvSpPr>
          <p:nvPr>
            <p:ph type="sldNum" sz="quarter" idx="12"/>
          </p:nvPr>
        </p:nvSpPr>
        <p:spPr/>
        <p:txBody>
          <a:bodyPr rtlCol="0"/>
          <a:lstStyle/>
          <a:p>
            <a:fld id="{EB0699C8-00E3-406B-AACB-DDB303F15EF8}" type="slidenum">
              <a:rPr lang="nl-NL" smtClean="0"/>
              <a:t>‹nr.›</a:t>
            </a:fld>
            <a:endParaRPr lang="nl-NL"/>
          </a:p>
        </p:txBody>
      </p:sp>
    </p:spTree>
    <p:extLst>
      <p:ext uri="{BB962C8B-B14F-4D97-AF65-F5344CB8AC3E}">
        <p14:creationId xmlns:p14="http://schemas.microsoft.com/office/powerpoint/2010/main" val="30150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ep 6"/>
          <p:cNvGrpSpPr/>
          <p:nvPr/>
        </p:nvGrpSpPr>
        <p:grpSpPr bwMode="hidden">
          <a:xfrm>
            <a:off x="-1" y="0"/>
            <a:ext cx="12192002" cy="6858000"/>
            <a:chOff x="-1" y="0"/>
            <a:chExt cx="12192002" cy="6858000"/>
          </a:xfrm>
        </p:grpSpPr>
        <p:cxnSp>
          <p:nvCxnSpPr>
            <p:cNvPr id="8" name="Rechte verbindingslijn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Groep 23"/>
            <p:cNvGrpSpPr/>
            <p:nvPr/>
          </p:nvGrpSpPr>
          <p:grpSpPr bwMode="hidden">
            <a:xfrm>
              <a:off x="-1" y="0"/>
              <a:ext cx="12192001" cy="6858000"/>
              <a:chOff x="-1" y="0"/>
              <a:chExt cx="12192001" cy="6858000"/>
            </a:xfrm>
          </p:grpSpPr>
          <p:cxnSp>
            <p:nvCxnSpPr>
              <p:cNvPr id="42" name="Rechte verbindingslijn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oep 46"/>
              <p:cNvGrpSpPr/>
              <p:nvPr/>
            </p:nvGrpSpPr>
            <p:grpSpPr bwMode="hidden">
              <a:xfrm>
                <a:off x="6327885" y="0"/>
                <a:ext cx="5864115" cy="5898673"/>
                <a:chOff x="6327885" y="0"/>
                <a:chExt cx="5864115" cy="5898673"/>
              </a:xfrm>
            </p:grpSpPr>
            <p:cxnSp>
              <p:nvCxnSpPr>
                <p:cNvPr id="53" name="Rechte verbindingslijn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Rechte verbindingslijn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Rechte verbindingslijn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ep 24"/>
            <p:cNvGrpSpPr/>
            <p:nvPr/>
          </p:nvGrpSpPr>
          <p:grpSpPr bwMode="hidden">
            <a:xfrm flipH="1">
              <a:off x="0" y="0"/>
              <a:ext cx="12192001" cy="6858000"/>
              <a:chOff x="-1" y="0"/>
              <a:chExt cx="12192001" cy="6858000"/>
            </a:xfrm>
          </p:grpSpPr>
          <p:cxnSp>
            <p:nvCxnSpPr>
              <p:cNvPr id="26" name="Rechte verbindingslijn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Rechte verbindingslijn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Groep 30"/>
              <p:cNvGrpSpPr/>
              <p:nvPr/>
            </p:nvGrpSpPr>
            <p:grpSpPr bwMode="hidden">
              <a:xfrm>
                <a:off x="6327885" y="0"/>
                <a:ext cx="5864115" cy="5898673"/>
                <a:chOff x="6327885" y="0"/>
                <a:chExt cx="5864115" cy="5898673"/>
              </a:xfrm>
            </p:grpSpPr>
            <p:cxnSp>
              <p:nvCxnSpPr>
                <p:cNvPr id="37" name="Rechte verbindingslijn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Rechte verbindingslijn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el 1"/>
          <p:cNvSpPr>
            <a:spLocks noGrp="1"/>
          </p:cNvSpPr>
          <p:nvPr>
            <p:ph type="title"/>
          </p:nvPr>
        </p:nvSpPr>
        <p:spPr>
          <a:xfrm>
            <a:off x="1295400" y="2541573"/>
            <a:ext cx="9601200" cy="2743200"/>
          </a:xfrm>
        </p:spPr>
        <p:txBody>
          <a:bodyPr rtlCol="0" anchor="b">
            <a:normAutofit/>
          </a:bodyPr>
          <a:lstStyle>
            <a:lvl1pPr>
              <a:lnSpc>
                <a:spcPct val="85000"/>
              </a:lnSpc>
              <a:defRPr sz="6000" cap="none" baseline="0">
                <a:solidFill>
                  <a:schemeClr val="tx1"/>
                </a:solidFill>
              </a:defRPr>
            </a:lvl1pPr>
          </a:lstStyle>
          <a:p>
            <a:pPr rtl="0"/>
            <a:r>
              <a:rPr lang="nl-NL" noProof="0"/>
              <a:t>Klik om stijl te bewerken</a:t>
            </a:r>
            <a:endParaRPr lang="nl-NL" noProof="0" dirty="0"/>
          </a:p>
        </p:txBody>
      </p:sp>
      <p:sp>
        <p:nvSpPr>
          <p:cNvPr id="3" name="Tijdelijke aanduiding voor tekst 2"/>
          <p:cNvSpPr>
            <a:spLocks noGrp="1"/>
          </p:cNvSpPr>
          <p:nvPr>
            <p:ph type="body" idx="1"/>
          </p:nvPr>
        </p:nvSpPr>
        <p:spPr>
          <a:xfrm>
            <a:off x="1295400" y="5431536"/>
            <a:ext cx="9601200" cy="457200"/>
          </a:xfrm>
        </p:spPr>
        <p:txBody>
          <a:bodyPr rtlCol="0">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nl-NL" noProof="0"/>
              <a:t>Tekststijl van het model bewerken</a:t>
            </a:r>
          </a:p>
        </p:txBody>
      </p:sp>
      <p:cxnSp>
        <p:nvCxnSpPr>
          <p:cNvPr id="58" name="Rechte verbindingslijn 57"/>
          <p:cNvCxnSpPr/>
          <p:nvPr/>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662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a:t>Klik om stijl te bewerken</a:t>
            </a:r>
            <a:endParaRPr lang="nl-NL" noProof="0" dirty="0"/>
          </a:p>
        </p:txBody>
      </p:sp>
      <p:sp>
        <p:nvSpPr>
          <p:cNvPr id="3" name="Tijdelijke aanduiding voor inhoud 2"/>
          <p:cNvSpPr>
            <a:spLocks noGrp="1"/>
          </p:cNvSpPr>
          <p:nvPr>
            <p:ph sz="half" idx="1"/>
          </p:nvPr>
        </p:nvSpPr>
        <p:spPr>
          <a:xfrm>
            <a:off x="12954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nl-NL" noProof="0"/>
              <a:t>Tekststijl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4" name="Tijdelijke aanduiding voor inhoud 3"/>
          <p:cNvSpPr>
            <a:spLocks noGrp="1"/>
          </p:cNvSpPr>
          <p:nvPr>
            <p:ph sz="half" idx="2"/>
          </p:nvPr>
        </p:nvSpPr>
        <p:spPr>
          <a:xfrm>
            <a:off x="6324600" y="1981199"/>
            <a:ext cx="4572000" cy="3810001"/>
          </a:xfrm>
        </p:spPr>
        <p:txBody>
          <a:bodyPr rtlCol="0">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rtl="0"/>
            <a:r>
              <a:rPr lang="nl-NL" noProof="0"/>
              <a:t>Tekststijl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6" name="Tijdelijke aanduiding voor voettekst 5"/>
          <p:cNvSpPr>
            <a:spLocks noGrp="1"/>
          </p:cNvSpPr>
          <p:nvPr>
            <p:ph type="ftr" sz="quarter" idx="11"/>
          </p:nvPr>
        </p:nvSpPr>
        <p:spPr/>
        <p:txBody>
          <a:bodyPr rtlCol="0"/>
          <a:lstStyle/>
          <a:p>
            <a:endParaRPr lang="nl-NL"/>
          </a:p>
        </p:txBody>
      </p:sp>
      <p:sp>
        <p:nvSpPr>
          <p:cNvPr id="5" name="Tijdelijke aanduiding voor datum 4"/>
          <p:cNvSpPr>
            <a:spLocks noGrp="1"/>
          </p:cNvSpPr>
          <p:nvPr>
            <p:ph type="dt" sz="half" idx="10"/>
          </p:nvPr>
        </p:nvSpPr>
        <p:spPr/>
        <p:txBody>
          <a:bodyPr rtlCol="0"/>
          <a:lstStyle/>
          <a:p>
            <a:fld id="{E2EB2179-6B62-4A6C-A547-57AF181C8E63}" type="datetimeFigureOut">
              <a:rPr lang="nl-NL" smtClean="0"/>
              <a:t>11-9-2018</a:t>
            </a:fld>
            <a:endParaRPr lang="nl-NL"/>
          </a:p>
        </p:txBody>
      </p:sp>
      <p:sp>
        <p:nvSpPr>
          <p:cNvPr id="7" name="Tijdelijke aanduiding voor dianummer 6"/>
          <p:cNvSpPr>
            <a:spLocks noGrp="1"/>
          </p:cNvSpPr>
          <p:nvPr>
            <p:ph type="sldNum" sz="quarter" idx="12"/>
          </p:nvPr>
        </p:nvSpPr>
        <p:spPr/>
        <p:txBody>
          <a:bodyPr rtlCol="0"/>
          <a:lstStyle/>
          <a:p>
            <a:fld id="{EB0699C8-00E3-406B-AACB-DDB303F15EF8}" type="slidenum">
              <a:rPr lang="nl-NL" smtClean="0"/>
              <a:t>‹nr.›</a:t>
            </a:fld>
            <a:endParaRPr lang="nl-NL"/>
          </a:p>
        </p:txBody>
      </p:sp>
    </p:spTree>
    <p:extLst>
      <p:ext uri="{BB962C8B-B14F-4D97-AF65-F5344CB8AC3E}">
        <p14:creationId xmlns:p14="http://schemas.microsoft.com/office/powerpoint/2010/main" val="41803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a:t>Klik om stijl te bewerken</a:t>
            </a:r>
            <a:endParaRPr lang="nl-NL" noProof="0" dirty="0"/>
          </a:p>
        </p:txBody>
      </p:sp>
      <p:sp>
        <p:nvSpPr>
          <p:cNvPr id="3" name="Tijdelijke aanduiding voor tekst 2"/>
          <p:cNvSpPr>
            <a:spLocks noGrp="1"/>
          </p:cNvSpPr>
          <p:nvPr>
            <p:ph type="body" idx="1"/>
          </p:nvPr>
        </p:nvSpPr>
        <p:spPr>
          <a:xfrm>
            <a:off x="12954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 van het model bewerken</a:t>
            </a:r>
          </a:p>
        </p:txBody>
      </p:sp>
      <p:sp>
        <p:nvSpPr>
          <p:cNvPr id="4" name="Tijdelijke aanduiding voor inhoud 3"/>
          <p:cNvSpPr>
            <a:spLocks noGrp="1"/>
          </p:cNvSpPr>
          <p:nvPr>
            <p:ph sz="half" idx="2"/>
          </p:nvPr>
        </p:nvSpPr>
        <p:spPr>
          <a:xfrm>
            <a:off x="12954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nl-NL" noProof="0"/>
              <a:t>Tekststijl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5" name="Tijdelijke aanduiding voor tekst 4"/>
          <p:cNvSpPr>
            <a:spLocks noGrp="1"/>
          </p:cNvSpPr>
          <p:nvPr>
            <p:ph type="body" sz="quarter" idx="3"/>
          </p:nvPr>
        </p:nvSpPr>
        <p:spPr>
          <a:xfrm>
            <a:off x="6324600" y="1818322"/>
            <a:ext cx="4572000" cy="641350"/>
          </a:xfrm>
        </p:spPr>
        <p:txBody>
          <a:bodyPr rtlCol="0"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 van het model bewerken</a:t>
            </a:r>
          </a:p>
        </p:txBody>
      </p:sp>
      <p:sp>
        <p:nvSpPr>
          <p:cNvPr id="6" name="Tijdelijke aanduiding voor inhoud 5"/>
          <p:cNvSpPr>
            <a:spLocks noGrp="1"/>
          </p:cNvSpPr>
          <p:nvPr>
            <p:ph sz="quarter" idx="4"/>
          </p:nvPr>
        </p:nvSpPr>
        <p:spPr>
          <a:xfrm>
            <a:off x="6324600" y="2503713"/>
            <a:ext cx="4572000" cy="3287487"/>
          </a:xfrm>
        </p:spPr>
        <p:txBody>
          <a:bodyPr rtlCol="0">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rtl="0"/>
            <a:r>
              <a:rPr lang="nl-NL" noProof="0"/>
              <a:t>Tekststijl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8" name="Tijdelijke aanduiding voor voettekst 7"/>
          <p:cNvSpPr>
            <a:spLocks noGrp="1"/>
          </p:cNvSpPr>
          <p:nvPr>
            <p:ph type="ftr" sz="quarter" idx="11"/>
          </p:nvPr>
        </p:nvSpPr>
        <p:spPr/>
        <p:txBody>
          <a:bodyPr rtlCol="0"/>
          <a:lstStyle/>
          <a:p>
            <a:endParaRPr lang="nl-NL"/>
          </a:p>
        </p:txBody>
      </p:sp>
      <p:sp>
        <p:nvSpPr>
          <p:cNvPr id="7" name="Tijdelijke aanduiding voor datum 6"/>
          <p:cNvSpPr>
            <a:spLocks noGrp="1"/>
          </p:cNvSpPr>
          <p:nvPr>
            <p:ph type="dt" sz="half" idx="10"/>
          </p:nvPr>
        </p:nvSpPr>
        <p:spPr/>
        <p:txBody>
          <a:bodyPr rtlCol="0"/>
          <a:lstStyle/>
          <a:p>
            <a:fld id="{E2EB2179-6B62-4A6C-A547-57AF181C8E63}" type="datetimeFigureOut">
              <a:rPr lang="nl-NL" smtClean="0"/>
              <a:t>11-9-2018</a:t>
            </a:fld>
            <a:endParaRPr lang="nl-NL"/>
          </a:p>
        </p:txBody>
      </p:sp>
      <p:sp>
        <p:nvSpPr>
          <p:cNvPr id="9" name="Tijdelijke aanduiding voor dianummer 8"/>
          <p:cNvSpPr>
            <a:spLocks noGrp="1"/>
          </p:cNvSpPr>
          <p:nvPr>
            <p:ph type="sldNum" sz="quarter" idx="12"/>
          </p:nvPr>
        </p:nvSpPr>
        <p:spPr/>
        <p:txBody>
          <a:bodyPr rtlCol="0"/>
          <a:lstStyle/>
          <a:p>
            <a:fld id="{EB0699C8-00E3-406B-AACB-DDB303F15EF8}" type="slidenum">
              <a:rPr lang="nl-NL" smtClean="0"/>
              <a:t>‹nr.›</a:t>
            </a:fld>
            <a:endParaRPr lang="nl-NL"/>
          </a:p>
        </p:txBody>
      </p:sp>
    </p:spTree>
    <p:extLst>
      <p:ext uri="{BB962C8B-B14F-4D97-AF65-F5344CB8AC3E}">
        <p14:creationId xmlns:p14="http://schemas.microsoft.com/office/powerpoint/2010/main" val="2392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nl-NL" noProof="0"/>
              <a:t>Klik om stijl te bewerken</a:t>
            </a:r>
            <a:endParaRPr lang="nl-NL" noProof="0" dirty="0"/>
          </a:p>
        </p:txBody>
      </p:sp>
      <p:sp>
        <p:nvSpPr>
          <p:cNvPr id="4" name="Tijdelijke aanduiding voor voettekst 3"/>
          <p:cNvSpPr>
            <a:spLocks noGrp="1"/>
          </p:cNvSpPr>
          <p:nvPr>
            <p:ph type="ftr" sz="quarter" idx="11"/>
          </p:nvPr>
        </p:nvSpPr>
        <p:spPr/>
        <p:txBody>
          <a:bodyPr rtlCol="0"/>
          <a:lstStyle/>
          <a:p>
            <a:endParaRPr lang="nl-NL"/>
          </a:p>
        </p:txBody>
      </p:sp>
      <p:sp>
        <p:nvSpPr>
          <p:cNvPr id="3" name="Tijdelijke aanduiding voor datum 2"/>
          <p:cNvSpPr>
            <a:spLocks noGrp="1"/>
          </p:cNvSpPr>
          <p:nvPr>
            <p:ph type="dt" sz="half" idx="10"/>
          </p:nvPr>
        </p:nvSpPr>
        <p:spPr/>
        <p:txBody>
          <a:bodyPr rtlCol="0"/>
          <a:lstStyle/>
          <a:p>
            <a:fld id="{E2EB2179-6B62-4A6C-A547-57AF181C8E63}" type="datetimeFigureOut">
              <a:rPr lang="nl-NL" smtClean="0"/>
              <a:t>11-9-2018</a:t>
            </a:fld>
            <a:endParaRPr lang="nl-NL"/>
          </a:p>
        </p:txBody>
      </p:sp>
      <p:sp>
        <p:nvSpPr>
          <p:cNvPr id="5" name="Tijdelijke aanduiding voor dianummer 4"/>
          <p:cNvSpPr>
            <a:spLocks noGrp="1"/>
          </p:cNvSpPr>
          <p:nvPr>
            <p:ph type="sldNum" sz="quarter" idx="12"/>
          </p:nvPr>
        </p:nvSpPr>
        <p:spPr/>
        <p:txBody>
          <a:bodyPr rtlCol="0"/>
          <a:lstStyle/>
          <a:p>
            <a:fld id="{EB0699C8-00E3-406B-AACB-DDB303F15EF8}" type="slidenum">
              <a:rPr lang="nl-NL" smtClean="0"/>
              <a:t>‹nr.›</a:t>
            </a:fld>
            <a:endParaRPr lang="nl-NL"/>
          </a:p>
        </p:txBody>
      </p:sp>
    </p:spTree>
    <p:extLst>
      <p:ext uri="{BB962C8B-B14F-4D97-AF65-F5344CB8AC3E}">
        <p14:creationId xmlns:p14="http://schemas.microsoft.com/office/powerpoint/2010/main" val="2730431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grpSp>
        <p:nvGrpSpPr>
          <p:cNvPr id="161" name="Groep 160"/>
          <p:cNvGrpSpPr/>
          <p:nvPr/>
        </p:nvGrpSpPr>
        <p:grpSpPr bwMode="hidden">
          <a:xfrm>
            <a:off x="-1" y="0"/>
            <a:ext cx="12192002" cy="6858000"/>
            <a:chOff x="-1" y="0"/>
            <a:chExt cx="12192002" cy="6858000"/>
          </a:xfrm>
        </p:grpSpPr>
        <p:cxnSp>
          <p:nvCxnSpPr>
            <p:cNvPr id="162" name="Rechte verbindingslijn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Rechte verbindingslijn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Rechte verbindingslijn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Rechte verbindingslijn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Rechte verbindingslijn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Rechte verbindingslijn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Rechte verbindingslijn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Rechte verbindingslijn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Rechte verbindingslijn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Rechte verbindingslijn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Rechte verbindingslijn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Rechte verbindingslijn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Rechte verbindingslijn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Rechte verbindingslijn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Rechte verbindingslijn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Rechte verbindingslijn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ep 177"/>
            <p:cNvGrpSpPr/>
            <p:nvPr/>
          </p:nvGrpSpPr>
          <p:grpSpPr bwMode="hidden">
            <a:xfrm>
              <a:off x="-1" y="0"/>
              <a:ext cx="12192001" cy="6858000"/>
              <a:chOff x="-1" y="0"/>
              <a:chExt cx="12192001" cy="6858000"/>
            </a:xfrm>
          </p:grpSpPr>
          <p:cxnSp>
            <p:nvCxnSpPr>
              <p:cNvPr id="196" name="Rechte verbindingslijn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Rechte verbindingslijn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Rechte verbindingslijn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Rechte verbindingslijn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Rechte verbindingslijn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ep 200"/>
              <p:cNvGrpSpPr/>
              <p:nvPr/>
            </p:nvGrpSpPr>
            <p:grpSpPr bwMode="hidden">
              <a:xfrm>
                <a:off x="6327885" y="0"/>
                <a:ext cx="5864115" cy="5898673"/>
                <a:chOff x="6327885" y="0"/>
                <a:chExt cx="5864115" cy="5898673"/>
              </a:xfrm>
            </p:grpSpPr>
            <p:cxnSp>
              <p:nvCxnSpPr>
                <p:cNvPr id="207" name="Rechte verbindingslijn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Rechte verbindingslijn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Rechte verbindingslijn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Rechte verbindingslijn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Rechte verbindingslijn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Rechte verbindingslijn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Rechte verbindingslijn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Rechte verbindingslijn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Rechte verbindingslijn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Rechte verbindingslijn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ep 178"/>
            <p:cNvGrpSpPr/>
            <p:nvPr/>
          </p:nvGrpSpPr>
          <p:grpSpPr bwMode="hidden">
            <a:xfrm flipH="1">
              <a:off x="0" y="0"/>
              <a:ext cx="12192001" cy="6858000"/>
              <a:chOff x="-1" y="0"/>
              <a:chExt cx="12192001" cy="6858000"/>
            </a:xfrm>
          </p:grpSpPr>
          <p:cxnSp>
            <p:nvCxnSpPr>
              <p:cNvPr id="180" name="Rechte verbindingslijn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Rechte verbindingslijn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Rechte verbindingslijn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Rechte verbindingslijn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Rechte verbindingslijn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ep 184"/>
              <p:cNvGrpSpPr/>
              <p:nvPr/>
            </p:nvGrpSpPr>
            <p:grpSpPr bwMode="hidden">
              <a:xfrm>
                <a:off x="6327885" y="0"/>
                <a:ext cx="5864115" cy="5898673"/>
                <a:chOff x="6327885" y="0"/>
                <a:chExt cx="5864115" cy="5898673"/>
              </a:xfrm>
            </p:grpSpPr>
            <p:cxnSp>
              <p:nvCxnSpPr>
                <p:cNvPr id="191" name="Rechte verbindingslijn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Rechte verbindingslijn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Rechte verbindingslijn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Rechte verbindingslijn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Rechte verbindingslijn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Rechte verbindingslijn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Rechte verbindingslijn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Rechte verbindingslijn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Rechte verbindingslijn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Rechte verbindingslijn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Tijdelijke aanduiding voor voettekst 212"/>
          <p:cNvSpPr>
            <a:spLocks noGrp="1"/>
          </p:cNvSpPr>
          <p:nvPr>
            <p:ph type="ftr" sz="quarter" idx="11"/>
          </p:nvPr>
        </p:nvSpPr>
        <p:spPr/>
        <p:txBody>
          <a:bodyPr rtlCol="0"/>
          <a:lstStyle/>
          <a:p>
            <a:endParaRPr lang="nl-NL"/>
          </a:p>
        </p:txBody>
      </p:sp>
      <p:sp>
        <p:nvSpPr>
          <p:cNvPr id="212" name="Tijdelijke aanduiding voor datum 211"/>
          <p:cNvSpPr>
            <a:spLocks noGrp="1"/>
          </p:cNvSpPr>
          <p:nvPr>
            <p:ph type="dt" sz="half" idx="10"/>
          </p:nvPr>
        </p:nvSpPr>
        <p:spPr/>
        <p:txBody>
          <a:bodyPr rtlCol="0"/>
          <a:lstStyle/>
          <a:p>
            <a:fld id="{E2EB2179-6B62-4A6C-A547-57AF181C8E63}" type="datetimeFigureOut">
              <a:rPr lang="nl-NL" smtClean="0"/>
              <a:t>11-9-2018</a:t>
            </a:fld>
            <a:endParaRPr lang="nl-NL"/>
          </a:p>
        </p:txBody>
      </p:sp>
      <p:sp>
        <p:nvSpPr>
          <p:cNvPr id="214" name="Tijdelijke aanduiding voor dianummer 213"/>
          <p:cNvSpPr>
            <a:spLocks noGrp="1"/>
          </p:cNvSpPr>
          <p:nvPr>
            <p:ph type="sldNum" sz="quarter" idx="12"/>
          </p:nvPr>
        </p:nvSpPr>
        <p:spPr/>
        <p:txBody>
          <a:bodyPr rtlCol="0"/>
          <a:lstStyle/>
          <a:p>
            <a:fld id="{EB0699C8-00E3-406B-AACB-DDB303F15EF8}" type="slidenum">
              <a:rPr lang="nl-NL" smtClean="0"/>
              <a:t>‹nr.›</a:t>
            </a:fld>
            <a:endParaRPr lang="nl-NL"/>
          </a:p>
        </p:txBody>
      </p:sp>
    </p:spTree>
    <p:extLst>
      <p:ext uri="{BB962C8B-B14F-4D97-AF65-F5344CB8AC3E}">
        <p14:creationId xmlns:p14="http://schemas.microsoft.com/office/powerpoint/2010/main" val="382171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Groep 8"/>
          <p:cNvGrpSpPr/>
          <p:nvPr/>
        </p:nvGrpSpPr>
        <p:grpSpPr bwMode="hidden">
          <a:xfrm>
            <a:off x="-1" y="0"/>
            <a:ext cx="12192002" cy="6858000"/>
            <a:chOff x="-1" y="0"/>
            <a:chExt cx="12192002" cy="6858000"/>
          </a:xfrm>
        </p:grpSpPr>
        <p:cxnSp>
          <p:nvCxnSpPr>
            <p:cNvPr id="10" name="Rechte verbindingslijn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ep 25"/>
            <p:cNvGrpSpPr/>
            <p:nvPr/>
          </p:nvGrpSpPr>
          <p:grpSpPr bwMode="hidden">
            <a:xfrm>
              <a:off x="-1" y="0"/>
              <a:ext cx="12192001" cy="6858000"/>
              <a:chOff x="-1" y="0"/>
              <a:chExt cx="12192001" cy="6858000"/>
            </a:xfrm>
          </p:grpSpPr>
          <p:cxnSp>
            <p:nvCxnSpPr>
              <p:cNvPr id="44" name="Rechte verbindingslijn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oep 48"/>
              <p:cNvGrpSpPr/>
              <p:nvPr/>
            </p:nvGrpSpPr>
            <p:grpSpPr bwMode="hidden">
              <a:xfrm>
                <a:off x="6327885" y="0"/>
                <a:ext cx="5864115" cy="5898673"/>
                <a:chOff x="6327885" y="0"/>
                <a:chExt cx="5864115" cy="5898673"/>
              </a:xfrm>
            </p:grpSpPr>
            <p:cxnSp>
              <p:nvCxnSpPr>
                <p:cNvPr id="55" name="Rechte verbindingslijn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Rechte verbindingslijn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ep 26"/>
            <p:cNvGrpSpPr/>
            <p:nvPr/>
          </p:nvGrpSpPr>
          <p:grpSpPr bwMode="hidden">
            <a:xfrm flipH="1">
              <a:off x="0" y="0"/>
              <a:ext cx="12192001" cy="6858000"/>
              <a:chOff x="-1" y="0"/>
              <a:chExt cx="12192001" cy="6858000"/>
            </a:xfrm>
          </p:grpSpPr>
          <p:cxnSp>
            <p:nvCxnSpPr>
              <p:cNvPr id="28" name="Rechte verbindingslijn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oep 32"/>
              <p:cNvGrpSpPr/>
              <p:nvPr/>
            </p:nvGrpSpPr>
            <p:grpSpPr bwMode="hidden">
              <a:xfrm>
                <a:off x="6327885" y="0"/>
                <a:ext cx="5864115" cy="5898673"/>
                <a:chOff x="6327885" y="0"/>
                <a:chExt cx="5864115" cy="5898673"/>
              </a:xfrm>
            </p:grpSpPr>
            <p:cxnSp>
              <p:nvCxnSpPr>
                <p:cNvPr id="39" name="Rechte verbindingslijn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Rechte verbindingslijn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hthoek 6"/>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sp>
        <p:nvSpPr>
          <p:cNvPr id="2" name="Titel 1"/>
          <p:cNvSpPr>
            <a:spLocks noGrp="1"/>
          </p:cNvSpPr>
          <p:nvPr>
            <p:ph type="title"/>
          </p:nvPr>
        </p:nvSpPr>
        <p:spPr>
          <a:xfrm>
            <a:off x="7913152" y="571500"/>
            <a:ext cx="3657600" cy="2197100"/>
          </a:xfrm>
        </p:spPr>
        <p:txBody>
          <a:bodyPr rtlCol="0" anchor="b">
            <a:normAutofit/>
          </a:bodyPr>
          <a:lstStyle>
            <a:lvl1pPr>
              <a:defRPr sz="2600">
                <a:solidFill>
                  <a:schemeClr val="bg1"/>
                </a:solidFill>
              </a:defRPr>
            </a:lvl1pPr>
          </a:lstStyle>
          <a:p>
            <a:pPr rtl="0"/>
            <a:r>
              <a:rPr lang="nl-NL" noProof="0"/>
              <a:t>Klik om stijl te bewerken</a:t>
            </a:r>
            <a:endParaRPr lang="nl-NL" noProof="0" dirty="0"/>
          </a:p>
        </p:txBody>
      </p:sp>
      <p:sp>
        <p:nvSpPr>
          <p:cNvPr id="3" name="Tijdelijke aanduiding voor inhoud 2"/>
          <p:cNvSpPr>
            <a:spLocks noGrp="1"/>
          </p:cNvSpPr>
          <p:nvPr>
            <p:ph idx="1"/>
          </p:nvPr>
        </p:nvSpPr>
        <p:spPr>
          <a:xfrm>
            <a:off x="543197" y="571500"/>
            <a:ext cx="6217920" cy="5715000"/>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nl-NL" noProof="0"/>
              <a:t>Tekststijl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endParaRPr lang="nl-NL" noProof="0" dirty="0"/>
          </a:p>
        </p:txBody>
      </p:sp>
      <p:sp>
        <p:nvSpPr>
          <p:cNvPr id="4" name="Tijdelijke aanduiding voor tekst 3"/>
          <p:cNvSpPr>
            <a:spLocks noGrp="1"/>
          </p:cNvSpPr>
          <p:nvPr>
            <p:ph type="body" sz="half" idx="2"/>
          </p:nvPr>
        </p:nvSpPr>
        <p:spPr>
          <a:xfrm>
            <a:off x="7913152" y="2995012"/>
            <a:ext cx="3657600" cy="2285950"/>
          </a:xfrm>
        </p:spPr>
        <p:txBody>
          <a:bodyPr rtlCol="0">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Tekststijl van het model bewerken</a:t>
            </a:r>
          </a:p>
        </p:txBody>
      </p:sp>
      <p:cxnSp>
        <p:nvCxnSpPr>
          <p:cNvPr id="60" name="Rechte verbindingslijn 59"/>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jdelijke aanduiding voor voettekst 5"/>
          <p:cNvSpPr>
            <a:spLocks noGrp="1"/>
          </p:cNvSpPr>
          <p:nvPr>
            <p:ph type="ftr" sz="quarter" idx="11"/>
          </p:nvPr>
        </p:nvSpPr>
        <p:spPr/>
        <p:txBody>
          <a:bodyPr rtlCol="0"/>
          <a:lstStyle/>
          <a:p>
            <a:endParaRPr lang="nl-NL"/>
          </a:p>
        </p:txBody>
      </p:sp>
      <p:sp>
        <p:nvSpPr>
          <p:cNvPr id="5" name="Tijdelijke aanduiding voor datum 4"/>
          <p:cNvSpPr>
            <a:spLocks noGrp="1"/>
          </p:cNvSpPr>
          <p:nvPr>
            <p:ph type="dt" sz="half" idx="10"/>
          </p:nvPr>
        </p:nvSpPr>
        <p:spPr/>
        <p:txBody>
          <a:bodyPr rtlCol="0"/>
          <a:lstStyle>
            <a:lvl1pPr>
              <a:defRPr>
                <a:solidFill>
                  <a:schemeClr val="bg1"/>
                </a:solidFill>
              </a:defRPr>
            </a:lvl1pPr>
          </a:lstStyle>
          <a:p>
            <a:fld id="{E2EB2179-6B62-4A6C-A547-57AF181C8E63}" type="datetimeFigureOut">
              <a:rPr lang="nl-NL" smtClean="0"/>
              <a:t>11-9-2018</a:t>
            </a:fld>
            <a:endParaRPr lang="nl-NL"/>
          </a:p>
        </p:txBody>
      </p:sp>
      <p:sp>
        <p:nvSpPr>
          <p:cNvPr id="8" name="Tijdelijke aanduiding voor dianummer 7"/>
          <p:cNvSpPr>
            <a:spLocks noGrp="1"/>
          </p:cNvSpPr>
          <p:nvPr>
            <p:ph type="sldNum" sz="quarter" idx="12"/>
          </p:nvPr>
        </p:nvSpPr>
        <p:spPr/>
        <p:txBody>
          <a:bodyPr rtlCol="0"/>
          <a:lstStyle>
            <a:lvl1pPr>
              <a:defRPr>
                <a:solidFill>
                  <a:schemeClr val="bg1"/>
                </a:solidFill>
              </a:defRPr>
            </a:lvl1pPr>
          </a:lstStyle>
          <a:p>
            <a:fld id="{EB0699C8-00E3-406B-AACB-DDB303F15EF8}" type="slidenum">
              <a:rPr lang="nl-NL" smtClean="0"/>
              <a:t>‹nr.›</a:t>
            </a:fld>
            <a:endParaRPr lang="nl-NL"/>
          </a:p>
        </p:txBody>
      </p:sp>
    </p:spTree>
    <p:extLst>
      <p:ext uri="{BB962C8B-B14F-4D97-AF65-F5344CB8AC3E}">
        <p14:creationId xmlns:p14="http://schemas.microsoft.com/office/powerpoint/2010/main" val="362616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Groep 7"/>
          <p:cNvGrpSpPr/>
          <p:nvPr/>
        </p:nvGrpSpPr>
        <p:grpSpPr bwMode="hidden">
          <a:xfrm>
            <a:off x="-1" y="0"/>
            <a:ext cx="12192002" cy="6858000"/>
            <a:chOff x="-1" y="0"/>
            <a:chExt cx="12192002" cy="6858000"/>
          </a:xfrm>
        </p:grpSpPr>
        <p:cxnSp>
          <p:nvCxnSpPr>
            <p:cNvPr id="9" name="Rechte verbindingslijn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Rechte verbindingslijn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oep 24"/>
            <p:cNvGrpSpPr/>
            <p:nvPr/>
          </p:nvGrpSpPr>
          <p:grpSpPr bwMode="hidden">
            <a:xfrm>
              <a:off x="-1" y="0"/>
              <a:ext cx="12192001" cy="6858000"/>
              <a:chOff x="-1" y="0"/>
              <a:chExt cx="12192001" cy="6858000"/>
            </a:xfrm>
          </p:grpSpPr>
          <p:cxnSp>
            <p:nvCxnSpPr>
              <p:cNvPr id="43" name="Rechte verbindingslijn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Rechte verbindingslijn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Rechte verbindingslijn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oep 47"/>
              <p:cNvGrpSpPr/>
              <p:nvPr/>
            </p:nvGrpSpPr>
            <p:grpSpPr bwMode="hidden">
              <a:xfrm>
                <a:off x="6327885" y="0"/>
                <a:ext cx="5864115" cy="5898673"/>
                <a:chOff x="6327885" y="0"/>
                <a:chExt cx="5864115" cy="5898673"/>
              </a:xfrm>
            </p:grpSpPr>
            <p:cxnSp>
              <p:nvCxnSpPr>
                <p:cNvPr id="54" name="Rechte verbindingslijn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Rechte verbindingslijn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Rechte verbindingslijn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Rechte verbindingslijn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Rechte verbindingslijn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Rechte verbindingslijn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Rechte verbindingslijn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ep 25"/>
            <p:cNvGrpSpPr/>
            <p:nvPr/>
          </p:nvGrpSpPr>
          <p:grpSpPr bwMode="hidden">
            <a:xfrm flipH="1">
              <a:off x="0" y="0"/>
              <a:ext cx="12192001" cy="6858000"/>
              <a:chOff x="-1" y="0"/>
              <a:chExt cx="12192001" cy="6858000"/>
            </a:xfrm>
          </p:grpSpPr>
          <p:cxnSp>
            <p:nvCxnSpPr>
              <p:cNvPr id="27" name="Rechte verbindingslijn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oep 31"/>
              <p:cNvGrpSpPr/>
              <p:nvPr/>
            </p:nvGrpSpPr>
            <p:grpSpPr bwMode="hidden">
              <a:xfrm>
                <a:off x="6327885" y="0"/>
                <a:ext cx="5864115" cy="5898673"/>
                <a:chOff x="6327885" y="0"/>
                <a:chExt cx="5864115" cy="5898673"/>
              </a:xfrm>
            </p:grpSpPr>
            <p:cxnSp>
              <p:nvCxnSpPr>
                <p:cNvPr id="38" name="Rechte verbindingslijn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Rechte verbindingslijn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Rechte verbindingslijn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Rechthoek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dirty="0"/>
          </a:p>
        </p:txBody>
      </p:sp>
      <p:cxnSp>
        <p:nvCxnSpPr>
          <p:cNvPr id="59" name="Rechte verbindingslijn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title"/>
          </p:nvPr>
        </p:nvSpPr>
        <p:spPr>
          <a:xfrm>
            <a:off x="7909560" y="576072"/>
            <a:ext cx="3657600" cy="2194560"/>
          </a:xfrm>
        </p:spPr>
        <p:txBody>
          <a:bodyPr rtlCol="0" anchor="b">
            <a:normAutofit/>
          </a:bodyPr>
          <a:lstStyle>
            <a:lvl1pPr>
              <a:defRPr sz="2600">
                <a:solidFill>
                  <a:schemeClr val="bg1"/>
                </a:solidFill>
              </a:defRPr>
            </a:lvl1pPr>
          </a:lstStyle>
          <a:p>
            <a:pPr rtl="0"/>
            <a:r>
              <a:rPr lang="nl-NL" noProof="0"/>
              <a:t>Klik om stijl te bewerken</a:t>
            </a:r>
            <a:endParaRPr lang="nl-NL" noProof="0" dirty="0"/>
          </a:p>
        </p:txBody>
      </p:sp>
      <p:sp>
        <p:nvSpPr>
          <p:cNvPr id="3" name="Tijdelijke aanduiding voor afbeelding 2" descr="Een lege tijdelijke aanduiding om een afbeelding toe te voegen. Klik op de tijdelijke aanduiding en selecteer de afbeelding die u wilt toevoegen."/>
          <p:cNvSpPr>
            <a:spLocks noGrp="1"/>
          </p:cNvSpPr>
          <p:nvPr>
            <p:ph type="pic" idx="1"/>
          </p:nvPr>
        </p:nvSpPr>
        <p:spPr>
          <a:xfrm>
            <a:off x="4412" y="-159"/>
            <a:ext cx="7315200" cy="6858000"/>
          </a:xfrm>
        </p:spPr>
        <p:txBody>
          <a:bodyPr tIns="45720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het pictogram als u een afbeelding wilt toevoegen</a:t>
            </a:r>
            <a:endParaRPr lang="nl-NL" noProof="0" dirty="0"/>
          </a:p>
        </p:txBody>
      </p:sp>
      <p:sp>
        <p:nvSpPr>
          <p:cNvPr id="4" name="Tijdelijke aanduiding voor tekst 3"/>
          <p:cNvSpPr>
            <a:spLocks noGrp="1"/>
          </p:cNvSpPr>
          <p:nvPr>
            <p:ph type="body" sz="half" idx="2"/>
          </p:nvPr>
        </p:nvSpPr>
        <p:spPr>
          <a:xfrm>
            <a:off x="7909560" y="2999232"/>
            <a:ext cx="3657600" cy="2286000"/>
          </a:xfrm>
        </p:spPr>
        <p:txBody>
          <a:bodyPr rtlCol="0"/>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Tekststijl van het model bewerken</a:t>
            </a:r>
          </a:p>
        </p:txBody>
      </p:sp>
    </p:spTree>
    <p:extLst>
      <p:ext uri="{BB962C8B-B14F-4D97-AF65-F5344CB8AC3E}">
        <p14:creationId xmlns:p14="http://schemas.microsoft.com/office/powerpoint/2010/main" val="183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oep 95"/>
          <p:cNvGrpSpPr/>
          <p:nvPr/>
        </p:nvGrpSpPr>
        <p:grpSpPr bwMode="hidden">
          <a:xfrm>
            <a:off x="-1" y="-195943"/>
            <a:ext cx="12192002" cy="6858000"/>
            <a:chOff x="-1" y="0"/>
            <a:chExt cx="12192002" cy="6858000"/>
          </a:xfrm>
        </p:grpSpPr>
        <p:cxnSp>
          <p:nvCxnSpPr>
            <p:cNvPr id="97" name="Rechte verbindingslijn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Rechte verbindingslijn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Rechte verbindingslijn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Rechte verbindingslijn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Rechte verbindingslijn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Rechte verbindingslijn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Rechte verbindingslijn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Rechte verbindingslijn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Rechte verbindingslijn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Rechte verbindingslijn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Rechte verbindingslijn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Rechte verbindingslijn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Rechte verbindingslijn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Rechte verbindingslijn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Rechte verbindingslijn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Rechte verbindingslijn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oep 112"/>
            <p:cNvGrpSpPr/>
            <p:nvPr/>
          </p:nvGrpSpPr>
          <p:grpSpPr bwMode="hidden">
            <a:xfrm>
              <a:off x="-1" y="0"/>
              <a:ext cx="12192001" cy="6858000"/>
              <a:chOff x="-1" y="0"/>
              <a:chExt cx="12192001" cy="6858000"/>
            </a:xfrm>
          </p:grpSpPr>
          <p:cxnSp>
            <p:nvCxnSpPr>
              <p:cNvPr id="131" name="Rechte verbindingslijn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Rechte verbindingslijn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Rechte verbindingslijn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Rechte verbindingslijn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Rechte verbindingslijn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oep 135"/>
              <p:cNvGrpSpPr/>
              <p:nvPr/>
            </p:nvGrpSpPr>
            <p:grpSpPr bwMode="hidden">
              <a:xfrm>
                <a:off x="6327885" y="0"/>
                <a:ext cx="5864115" cy="5898673"/>
                <a:chOff x="6327885" y="0"/>
                <a:chExt cx="5864115" cy="5898673"/>
              </a:xfrm>
            </p:grpSpPr>
            <p:cxnSp>
              <p:nvCxnSpPr>
                <p:cNvPr id="142" name="Rechte verbindingslijn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Rechte verbindingslijn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Rechte verbindingslijn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Rechte verbindingslijn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Rechte verbindingslijn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Rechte verbindingslijn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Rechte verbindingslijn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Rechte verbindingslijn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Rechte verbindingslijn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Rechte verbindingslijn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ep 113"/>
            <p:cNvGrpSpPr/>
            <p:nvPr/>
          </p:nvGrpSpPr>
          <p:grpSpPr bwMode="hidden">
            <a:xfrm flipH="1">
              <a:off x="0" y="0"/>
              <a:ext cx="12192001" cy="6858000"/>
              <a:chOff x="-1" y="0"/>
              <a:chExt cx="12192001" cy="6858000"/>
            </a:xfrm>
          </p:grpSpPr>
          <p:cxnSp>
            <p:nvCxnSpPr>
              <p:cNvPr id="115" name="Rechte verbindingslijn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Rechte verbindingslijn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Rechte verbindingslijn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Rechte verbindingslijn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Rechte verbindingslijn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oep 119"/>
              <p:cNvGrpSpPr/>
              <p:nvPr/>
            </p:nvGrpSpPr>
            <p:grpSpPr bwMode="hidden">
              <a:xfrm>
                <a:off x="6327885" y="0"/>
                <a:ext cx="5864115" cy="5898673"/>
                <a:chOff x="6327885" y="0"/>
                <a:chExt cx="5864115" cy="5898673"/>
              </a:xfrm>
            </p:grpSpPr>
            <p:cxnSp>
              <p:nvCxnSpPr>
                <p:cNvPr id="126" name="Rechte verbindingslijn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Rechte verbindingslijn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Rechte verbindingslijn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Rechte verbindingslijn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Rechte verbindingslijn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Rechte verbindingslijn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Rechte verbindingslijn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Rechte verbindingslijn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Rechte verbindingslijn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Rechte verbindingslijn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jdelijke aanduiding voor titel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pPr rtl="0"/>
            <a:r>
              <a:rPr lang="nl-NL" noProof="0" dirty="0"/>
              <a:t>Klik om de titelstijl van het model te bewerken</a:t>
            </a:r>
          </a:p>
        </p:txBody>
      </p:sp>
      <p:sp>
        <p:nvSpPr>
          <p:cNvPr id="3" name="Tijdelijke aanduiding voor tekst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rtl="0"/>
            <a:r>
              <a:rPr lang="nl-NL" noProof="0" dirty="0"/>
              <a:t>Klik om de tekststijlen van het model te bewerken</a:t>
            </a:r>
          </a:p>
          <a:p>
            <a:pPr lvl="1" rtl="0"/>
            <a:r>
              <a:rPr lang="nl-NL" noProof="0" dirty="0"/>
              <a:t>Tweede niveau</a:t>
            </a:r>
          </a:p>
          <a:p>
            <a:pPr lvl="2" rtl="0"/>
            <a:r>
              <a:rPr lang="nl-NL" noProof="0" dirty="0"/>
              <a:t>Derde niveau</a:t>
            </a:r>
          </a:p>
          <a:p>
            <a:pPr lvl="3" rtl="0"/>
            <a:r>
              <a:rPr lang="nl-NL" noProof="0" dirty="0"/>
              <a:t>Vierde niveau</a:t>
            </a:r>
          </a:p>
          <a:p>
            <a:pPr lvl="4" rtl="0"/>
            <a:r>
              <a:rPr lang="nl-NL" noProof="0" dirty="0"/>
              <a:t>Vijfde niveau</a:t>
            </a:r>
          </a:p>
        </p:txBody>
      </p:sp>
      <p:cxnSp>
        <p:nvCxnSpPr>
          <p:cNvPr id="148" name="Rechte verbindingslijn 147"/>
          <p:cNvCxnSpPr/>
          <p:nvPr/>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ijdelijke aanduiding voor voettekst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endParaRPr lang="nl-NL"/>
          </a:p>
        </p:txBody>
      </p:sp>
      <p:sp>
        <p:nvSpPr>
          <p:cNvPr id="4" name="Tijdelijke aanduiding voor datum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E2EB2179-6B62-4A6C-A547-57AF181C8E63}" type="datetimeFigureOut">
              <a:rPr lang="nl-NL" smtClean="0"/>
              <a:t>11-9-2018</a:t>
            </a:fld>
            <a:endParaRPr lang="nl-NL"/>
          </a:p>
        </p:txBody>
      </p:sp>
      <p:sp>
        <p:nvSpPr>
          <p:cNvPr id="6" name="Tijdelijke aanduiding voor dianummer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EB0699C8-00E3-406B-AACB-DDB303F15EF8}" type="slidenum">
              <a:rPr lang="nl-NL" smtClean="0"/>
              <a:t>‹nr.›</a:t>
            </a:fld>
            <a:endParaRPr lang="nl-NL"/>
          </a:p>
        </p:txBody>
      </p:sp>
    </p:spTree>
    <p:extLst>
      <p:ext uri="{BB962C8B-B14F-4D97-AF65-F5344CB8AC3E}">
        <p14:creationId xmlns:p14="http://schemas.microsoft.com/office/powerpoint/2010/main" val="89079562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onlygfx.com/hand-drawn-arrows-png-image-transparent/" TargetMode="External"/><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rtlCol="0"/>
          <a:lstStyle/>
          <a:p>
            <a:pPr rtl="0"/>
            <a:r>
              <a:rPr lang="nl-NL" dirty="0"/>
              <a:t>Waar blijft de middenmanager?</a:t>
            </a:r>
          </a:p>
        </p:txBody>
      </p:sp>
      <p:sp>
        <p:nvSpPr>
          <p:cNvPr id="3" name="Subtitel 2"/>
          <p:cNvSpPr>
            <a:spLocks noGrp="1"/>
          </p:cNvSpPr>
          <p:nvPr>
            <p:ph type="subTitle" idx="1"/>
          </p:nvPr>
        </p:nvSpPr>
        <p:spPr/>
        <p:txBody>
          <a:bodyPr rtlCol="0">
            <a:normAutofit fontScale="85000" lnSpcReduction="10000"/>
          </a:bodyPr>
          <a:lstStyle/>
          <a:p>
            <a:pPr rtl="0"/>
            <a:r>
              <a:rPr lang="nl-NL" dirty="0"/>
              <a:t>Een onderzoek naar de strategische rol van team- en afdelingsleiders in het voortgezet onderwijs</a:t>
            </a:r>
          </a:p>
        </p:txBody>
      </p:sp>
      <p:sp>
        <p:nvSpPr>
          <p:cNvPr id="4" name="Tekstvak 3">
            <a:extLst>
              <a:ext uri="{FF2B5EF4-FFF2-40B4-BE49-F238E27FC236}">
                <a16:creationId xmlns:a16="http://schemas.microsoft.com/office/drawing/2014/main" id="{7C19A0A0-BF3D-4F1F-AAEB-83157D26A92C}"/>
              </a:ext>
            </a:extLst>
          </p:cNvPr>
          <p:cNvSpPr txBox="1"/>
          <p:nvPr/>
        </p:nvSpPr>
        <p:spPr>
          <a:xfrm>
            <a:off x="1293844" y="5744854"/>
            <a:ext cx="9604309" cy="369332"/>
          </a:xfrm>
          <a:prstGeom prst="rect">
            <a:avLst/>
          </a:prstGeom>
          <a:noFill/>
        </p:spPr>
        <p:txBody>
          <a:bodyPr wrap="square" rtlCol="0">
            <a:spAutoFit/>
          </a:bodyPr>
          <a:lstStyle/>
          <a:p>
            <a:r>
              <a:rPr lang="nl-NL" dirty="0"/>
              <a:t>Annemart Wieland | 3820254 | Presentatie masterscriptie SHRM</a:t>
            </a:r>
          </a:p>
        </p:txBody>
      </p:sp>
      <p:pic>
        <p:nvPicPr>
          <p:cNvPr id="8" name="Afbeelding 7" descr="Afbeelding met object&#10;&#10;Beschrijving is gegenereerd met zeer hoge betrouwbaarheid">
            <a:extLst>
              <a:ext uri="{FF2B5EF4-FFF2-40B4-BE49-F238E27FC236}">
                <a16:creationId xmlns:a16="http://schemas.microsoft.com/office/drawing/2014/main" id="{5CE51A34-D984-40A1-B16B-82FAF6A2D304}"/>
              </a:ext>
            </a:extLst>
          </p:cNvPr>
          <p:cNvPicPr>
            <a:picLocks noChangeAspect="1"/>
          </p:cNvPicPr>
          <p:nvPr/>
        </p:nvPicPr>
        <p:blipFill>
          <a:blip r:embed="rId3"/>
          <a:stretch>
            <a:fillRect/>
          </a:stretch>
        </p:blipFill>
        <p:spPr>
          <a:xfrm>
            <a:off x="7886971" y="-314946"/>
            <a:ext cx="4430934" cy="1748362"/>
          </a:xfrm>
          <a:prstGeom prst="rect">
            <a:avLst/>
          </a:prstGeom>
        </p:spPr>
      </p:pic>
      <p:pic>
        <p:nvPicPr>
          <p:cNvPr id="10" name="Afbeelding 9">
            <a:extLst>
              <a:ext uri="{FF2B5EF4-FFF2-40B4-BE49-F238E27FC236}">
                <a16:creationId xmlns:a16="http://schemas.microsoft.com/office/drawing/2014/main" id="{4CFFBBCC-A864-4EE5-B6F1-4F3127946D1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6667" r="94667">
                        <a14:foregroundMark x1="6667" y1="36889" x2="17333" y2="60444"/>
                        <a14:foregroundMark x1="52444" y1="41778" x2="52444" y2="47556"/>
                        <a14:foregroundMark x1="52444" y1="41778" x2="52885" y2="41778"/>
                        <a14:foregroundMark x1="61414" y1="45778" x2="60000" y2="48000"/>
                        <a14:foregroundMark x1="66222" y1="38222" x2="64242" y2="41333"/>
                        <a14:foregroundMark x1="79111" y1="39556" x2="78667" y2="45778"/>
                        <a14:foregroundMark x1="87962" y1="41476" x2="87111" y2="48000"/>
                        <a14:foregroundMark x1="88889" y1="36889" x2="90222" y2="38222"/>
                        <a14:foregroundMark x1="88180" y1="41589" x2="87111" y2="46667"/>
                        <a14:foregroundMark x1="92889" y1="44034" x2="92889" y2="46222"/>
                        <a14:foregroundMark x1="92889" y1="36889" x2="92889" y2="40000"/>
                        <a14:foregroundMark x1="93132" y1="44160" x2="92000" y2="47556"/>
                        <a14:foregroundMark x1="94667" y1="39556" x2="94278" y2="40721"/>
                        <a14:backgroundMark x1="77778" y1="32000" x2="80444" y2="34667"/>
                        <a14:backgroundMark x1="80000" y1="33778" x2="82222" y2="36889"/>
                        <a14:backgroundMark x1="60444" y1="41333" x2="60444" y2="45778"/>
                        <a14:backgroundMark x1="92889" y1="40000" x2="91111" y2="43111"/>
                      </a14:backgroundRemoval>
                    </a14:imgEffect>
                  </a14:imgLayer>
                </a14:imgProps>
              </a:ext>
            </a:extLst>
          </a:blip>
          <a:stretch>
            <a:fillRect/>
          </a:stretch>
        </p:blipFill>
        <p:spPr>
          <a:xfrm>
            <a:off x="10071958" y="247947"/>
            <a:ext cx="1591430" cy="1591430"/>
          </a:xfrm>
          <a:prstGeom prst="rect">
            <a:avLst/>
          </a:prstGeom>
        </p:spPr>
      </p:pic>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D5BC7-2376-482A-B28C-60012183A0DE}"/>
              </a:ext>
            </a:extLst>
          </p:cNvPr>
          <p:cNvSpPr>
            <a:spLocks noGrp="1"/>
          </p:cNvSpPr>
          <p:nvPr>
            <p:ph type="title"/>
          </p:nvPr>
        </p:nvSpPr>
        <p:spPr/>
        <p:txBody>
          <a:bodyPr/>
          <a:lstStyle/>
          <a:p>
            <a:r>
              <a:rPr lang="nl-NL" dirty="0"/>
              <a:t>Analyse</a:t>
            </a:r>
          </a:p>
        </p:txBody>
      </p:sp>
      <p:sp>
        <p:nvSpPr>
          <p:cNvPr id="3" name="Tijdelijke aanduiding voor inhoud 2">
            <a:extLst>
              <a:ext uri="{FF2B5EF4-FFF2-40B4-BE49-F238E27FC236}">
                <a16:creationId xmlns:a16="http://schemas.microsoft.com/office/drawing/2014/main" id="{B11B6207-0984-4071-88A5-34C2F1D34EE1}"/>
              </a:ext>
            </a:extLst>
          </p:cNvPr>
          <p:cNvSpPr>
            <a:spLocks noGrp="1"/>
          </p:cNvSpPr>
          <p:nvPr>
            <p:ph sz="half" idx="1"/>
          </p:nvPr>
        </p:nvSpPr>
        <p:spPr>
          <a:xfrm>
            <a:off x="1295399" y="1981199"/>
            <a:ext cx="6286335" cy="3810001"/>
          </a:xfrm>
        </p:spPr>
        <p:txBody>
          <a:bodyPr>
            <a:normAutofit lnSpcReduction="10000"/>
          </a:bodyPr>
          <a:lstStyle/>
          <a:p>
            <a:r>
              <a:rPr lang="nl-NL" dirty="0"/>
              <a:t>Autonomie / zeggenschap over: </a:t>
            </a:r>
          </a:p>
          <a:p>
            <a:pPr lvl="1"/>
            <a:r>
              <a:rPr lang="nl-NL" dirty="0"/>
              <a:t>Tijdsbesteding</a:t>
            </a:r>
          </a:p>
          <a:p>
            <a:pPr lvl="1"/>
            <a:r>
              <a:rPr lang="nl-NL" dirty="0"/>
              <a:t>Invullen van rol</a:t>
            </a:r>
          </a:p>
          <a:p>
            <a:pPr marL="274320" lvl="1" indent="0">
              <a:buNone/>
            </a:pPr>
            <a:endParaRPr lang="nl-NL" dirty="0"/>
          </a:p>
          <a:p>
            <a:pPr marL="514350" indent="-514350">
              <a:buFont typeface="+mj-lt"/>
              <a:buAutoNum type="romanUcPeriod"/>
            </a:pPr>
            <a:r>
              <a:rPr lang="nl-NL" dirty="0"/>
              <a:t>Heldere afspraken</a:t>
            </a:r>
          </a:p>
          <a:p>
            <a:pPr marL="742950" lvl="1" indent="-514350">
              <a:buFont typeface="Wingdings" panose="05000000000000000000" pitchFamily="2" charset="2"/>
              <a:buChar char="ü"/>
            </a:pPr>
            <a:r>
              <a:rPr lang="nl-NL" dirty="0"/>
              <a:t>Taak en tijdafbakening</a:t>
            </a:r>
          </a:p>
          <a:p>
            <a:pPr marL="742950" lvl="1" indent="-514350">
              <a:buFont typeface="Wingdings" panose="05000000000000000000" pitchFamily="2" charset="2"/>
              <a:buChar char="ü"/>
            </a:pPr>
            <a:r>
              <a:rPr lang="nl-NL" dirty="0"/>
              <a:t>Gezamenlijke betekenisgeving</a:t>
            </a:r>
          </a:p>
          <a:p>
            <a:pPr marL="514350" indent="-514350">
              <a:buFont typeface="+mj-lt"/>
              <a:buAutoNum type="romanUcPeriod"/>
            </a:pPr>
            <a:r>
              <a:rPr lang="nl-NL" dirty="0"/>
              <a:t>Open schoolcultuur</a:t>
            </a:r>
          </a:p>
          <a:p>
            <a:pPr marL="514350" indent="-514350">
              <a:buFont typeface="+mj-lt"/>
              <a:buAutoNum type="romanUcPeriod"/>
            </a:pPr>
            <a:r>
              <a:rPr lang="nl-NL" dirty="0"/>
              <a:t>Rol eigen leidinggevende</a:t>
            </a:r>
          </a:p>
          <a:p>
            <a:endParaRPr lang="nl-NL" dirty="0"/>
          </a:p>
        </p:txBody>
      </p:sp>
      <p:pic>
        <p:nvPicPr>
          <p:cNvPr id="6" name="Tijdelijke aanduiding voor inhoud 5">
            <a:extLst>
              <a:ext uri="{FF2B5EF4-FFF2-40B4-BE49-F238E27FC236}">
                <a16:creationId xmlns:a16="http://schemas.microsoft.com/office/drawing/2014/main" id="{2A3F4CD2-7C9E-4003-9F83-03B676C7C680}"/>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backgroundRemoval t="10000" b="96750" l="3620" r="95506">
                        <a14:foregroundMark x1="9738" y1="54417" x2="9238" y2="60750"/>
                        <a14:foregroundMark x1="17853" y1="12583" x2="27715" y2="10083"/>
                        <a14:foregroundMark x1="89888" y1="88000" x2="77528" y2="93667"/>
                        <a14:foregroundMark x1="77528" y1="93667" x2="17104" y2="94750"/>
                        <a14:foregroundMark x1="17104" y1="94750" x2="33833" y2="94333"/>
                        <a14:foregroundMark x1="33833" y1="94333" x2="62422" y2="87083"/>
                        <a14:foregroundMark x1="62422" y1="87083" x2="50312" y2="94000"/>
                        <a14:foregroundMark x1="50312" y1="94000" x2="36579" y2="97333"/>
                        <a14:foregroundMark x1="36579" y1="97333" x2="20599" y2="97750"/>
                        <a14:foregroundMark x1="20599" y1="97750" x2="34831" y2="98417"/>
                        <a14:foregroundMark x1="34831" y1="98417" x2="73034" y2="94333"/>
                        <a14:foregroundMark x1="73034" y1="94333" x2="86642" y2="97000"/>
                        <a14:foregroundMark x1="86642" y1="97000" x2="65418" y2="96667"/>
                        <a14:foregroundMark x1="65418" y1="96667" x2="78527" y2="91417"/>
                        <a14:foregroundMark x1="78527" y1="91417" x2="92634" y2="90500"/>
                        <a14:foregroundMark x1="92634" y1="90500" x2="95630" y2="96833"/>
                        <a14:foregroundMark x1="3620" y1="54417" x2="4494" y2="57583"/>
                      </a14:backgroundRemoval>
                    </a14:imgEffect>
                  </a14:imgLayer>
                </a14:imgProps>
              </a:ext>
            </a:extLst>
          </a:blip>
          <a:stretch>
            <a:fillRect/>
          </a:stretch>
        </p:blipFill>
        <p:spPr>
          <a:xfrm>
            <a:off x="7581735" y="1126896"/>
            <a:ext cx="3381125" cy="5065356"/>
          </a:xfrm>
        </p:spPr>
      </p:pic>
    </p:spTree>
    <p:extLst>
      <p:ext uri="{BB962C8B-B14F-4D97-AF65-F5344CB8AC3E}">
        <p14:creationId xmlns:p14="http://schemas.microsoft.com/office/powerpoint/2010/main" val="119218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0B330-0E86-43C0-BB6D-CE992FD6073E}"/>
              </a:ext>
            </a:extLst>
          </p:cNvPr>
          <p:cNvSpPr>
            <a:spLocks noGrp="1"/>
          </p:cNvSpPr>
          <p:nvPr>
            <p:ph type="title"/>
          </p:nvPr>
        </p:nvSpPr>
        <p:spPr/>
        <p:txBody>
          <a:bodyPr/>
          <a:lstStyle/>
          <a:p>
            <a:r>
              <a:rPr lang="nl-NL" dirty="0"/>
              <a:t>Aanbevelingen voor de VO-raad</a:t>
            </a:r>
          </a:p>
        </p:txBody>
      </p:sp>
      <p:sp>
        <p:nvSpPr>
          <p:cNvPr id="3" name="Tijdelijke aanduiding voor inhoud 2">
            <a:extLst>
              <a:ext uri="{FF2B5EF4-FFF2-40B4-BE49-F238E27FC236}">
                <a16:creationId xmlns:a16="http://schemas.microsoft.com/office/drawing/2014/main" id="{A7DF7652-F811-4478-9854-C0E59072657D}"/>
              </a:ext>
            </a:extLst>
          </p:cNvPr>
          <p:cNvSpPr>
            <a:spLocks noGrp="1"/>
          </p:cNvSpPr>
          <p:nvPr>
            <p:ph sz="half" idx="1"/>
          </p:nvPr>
        </p:nvSpPr>
        <p:spPr>
          <a:xfrm>
            <a:off x="1295399" y="1981199"/>
            <a:ext cx="8622323" cy="3810001"/>
          </a:xfrm>
        </p:spPr>
        <p:txBody>
          <a:bodyPr/>
          <a:lstStyle/>
          <a:p>
            <a:r>
              <a:rPr lang="nl-NL" dirty="0"/>
              <a:t>Lees de scriptie</a:t>
            </a:r>
          </a:p>
          <a:p>
            <a:r>
              <a:rPr lang="nl-NL" dirty="0"/>
              <a:t>Aandacht voor de middenmanager specifiek</a:t>
            </a:r>
          </a:p>
          <a:p>
            <a:r>
              <a:rPr lang="nl-NL" dirty="0"/>
              <a:t>Aandacht voor implementatie, ook in </a:t>
            </a:r>
            <a:r>
              <a:rPr lang="nl-NL"/>
              <a:t>het scholingsaanbod</a:t>
            </a:r>
          </a:p>
          <a:p>
            <a:endParaRPr lang="nl-NL" dirty="0"/>
          </a:p>
          <a:p>
            <a:endParaRPr lang="nl-NL" dirty="0"/>
          </a:p>
          <a:p>
            <a:endParaRPr lang="nl-NL" dirty="0"/>
          </a:p>
        </p:txBody>
      </p:sp>
    </p:spTree>
    <p:extLst>
      <p:ext uri="{BB962C8B-B14F-4D97-AF65-F5344CB8AC3E}">
        <p14:creationId xmlns:p14="http://schemas.microsoft.com/office/powerpoint/2010/main" val="384330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4074AA-04DD-4859-9331-D43939C51499}"/>
              </a:ext>
            </a:extLst>
          </p:cNvPr>
          <p:cNvSpPr>
            <a:spLocks noGrp="1"/>
          </p:cNvSpPr>
          <p:nvPr>
            <p:ph type="title"/>
          </p:nvPr>
        </p:nvSpPr>
        <p:spPr>
          <a:xfrm>
            <a:off x="1295399" y="2541573"/>
            <a:ext cx="10094843" cy="2743200"/>
          </a:xfrm>
        </p:spPr>
        <p:txBody>
          <a:bodyPr/>
          <a:lstStyle/>
          <a:p>
            <a:r>
              <a:rPr lang="nl-NL" dirty="0"/>
              <a:t>Vragen/ feedback</a:t>
            </a:r>
          </a:p>
        </p:txBody>
      </p:sp>
      <p:sp>
        <p:nvSpPr>
          <p:cNvPr id="4" name="Tijdelijke aanduiding voor tekst 3">
            <a:extLst>
              <a:ext uri="{FF2B5EF4-FFF2-40B4-BE49-F238E27FC236}">
                <a16:creationId xmlns:a16="http://schemas.microsoft.com/office/drawing/2014/main" id="{7E8C59E6-63B7-4DE4-BD52-C945BF1BF14D}"/>
              </a:ext>
            </a:extLst>
          </p:cNvPr>
          <p:cNvSpPr txBox="1">
            <a:spLocks noGrp="1"/>
          </p:cNvSpPr>
          <p:nvPr>
            <p:ph type="body" idx="1"/>
          </p:nvPr>
        </p:nvSpPr>
        <p:spPr>
          <a:xfrm>
            <a:off x="1295399" y="5426765"/>
            <a:ext cx="9876183" cy="369332"/>
          </a:xfrm>
          <a:prstGeom prst="rect">
            <a:avLst/>
          </a:prstGeom>
          <a:noFill/>
        </p:spPr>
        <p:txBody>
          <a:bodyPr wrap="square" rtlCol="0">
            <a:spAutoFit/>
          </a:bodyPr>
          <a:lstStyle/>
          <a:p>
            <a:r>
              <a:rPr lang="nl-NL" dirty="0"/>
              <a:t>Annemart Wieland | 3820254 | Presentatie masterscriptie SHRM</a:t>
            </a:r>
          </a:p>
        </p:txBody>
      </p:sp>
    </p:spTree>
    <p:extLst>
      <p:ext uri="{BB962C8B-B14F-4D97-AF65-F5344CB8AC3E}">
        <p14:creationId xmlns:p14="http://schemas.microsoft.com/office/powerpoint/2010/main" val="391644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5F1AB8AC-779C-4CA8-AE16-43FEA493E92B}"/>
              </a:ext>
            </a:extLst>
          </p:cNvPr>
          <p:cNvPicPr>
            <a:picLocks noChangeAspect="1"/>
          </p:cNvPicPr>
          <p:nvPr/>
        </p:nvPicPr>
        <p:blipFill rotWithShape="1">
          <a:blip r:embed="rId3"/>
          <a:srcRect l="1996" t="3111" r="1765" b="4840"/>
          <a:stretch/>
        </p:blipFill>
        <p:spPr>
          <a:xfrm>
            <a:off x="321735" y="318042"/>
            <a:ext cx="5730068" cy="3082820"/>
          </a:xfrm>
          <a:prstGeom prst="rect">
            <a:avLst/>
          </a:prstGeom>
        </p:spPr>
      </p:pic>
      <p:pic>
        <p:nvPicPr>
          <p:cNvPr id="9" name="Afbeelding 8">
            <a:extLst>
              <a:ext uri="{FF2B5EF4-FFF2-40B4-BE49-F238E27FC236}">
                <a16:creationId xmlns:a16="http://schemas.microsoft.com/office/drawing/2014/main" id="{092A7534-DDAE-440F-B61F-EED5116E0E7C}"/>
              </a:ext>
            </a:extLst>
          </p:cNvPr>
          <p:cNvPicPr>
            <a:picLocks noChangeAspect="1"/>
          </p:cNvPicPr>
          <p:nvPr/>
        </p:nvPicPr>
        <p:blipFill rotWithShape="1">
          <a:blip r:embed="rId4"/>
          <a:srcRect l="22502" r="25752" b="-1"/>
          <a:stretch/>
        </p:blipFill>
        <p:spPr>
          <a:xfrm>
            <a:off x="321735" y="3469102"/>
            <a:ext cx="2823886" cy="3069719"/>
          </a:xfrm>
          <a:prstGeom prst="rect">
            <a:avLst/>
          </a:prstGeom>
        </p:spPr>
      </p:pic>
      <p:pic>
        <p:nvPicPr>
          <p:cNvPr id="7" name="Afbeelding 6">
            <a:extLst>
              <a:ext uri="{FF2B5EF4-FFF2-40B4-BE49-F238E27FC236}">
                <a16:creationId xmlns:a16="http://schemas.microsoft.com/office/drawing/2014/main" id="{6983C6DE-9ED6-420E-A0AA-5B1D04527965}"/>
              </a:ext>
            </a:extLst>
          </p:cNvPr>
          <p:cNvPicPr>
            <a:picLocks noChangeAspect="1"/>
          </p:cNvPicPr>
          <p:nvPr/>
        </p:nvPicPr>
        <p:blipFill rotWithShape="1">
          <a:blip r:embed="rId5"/>
          <a:srcRect l="14262" r="34113" b="3"/>
          <a:stretch/>
        </p:blipFill>
        <p:spPr>
          <a:xfrm>
            <a:off x="3227917" y="3459480"/>
            <a:ext cx="2823886" cy="3076783"/>
          </a:xfrm>
          <a:prstGeom prst="rect">
            <a:avLst/>
          </a:prstGeom>
        </p:spPr>
      </p:pic>
      <p:pic>
        <p:nvPicPr>
          <p:cNvPr id="6" name="Afbeelding 5">
            <a:extLst>
              <a:ext uri="{FF2B5EF4-FFF2-40B4-BE49-F238E27FC236}">
                <a16:creationId xmlns:a16="http://schemas.microsoft.com/office/drawing/2014/main" id="{26C3C815-5677-48D5-9FB1-E22FC40A2163}"/>
              </a:ext>
            </a:extLst>
          </p:cNvPr>
          <p:cNvPicPr>
            <a:picLocks noChangeAspect="1"/>
          </p:cNvPicPr>
          <p:nvPr/>
        </p:nvPicPr>
        <p:blipFill rotWithShape="1">
          <a:blip r:embed="rId6"/>
          <a:srcRect l="18046" r="30034" b="-1"/>
          <a:stretch/>
        </p:blipFill>
        <p:spPr>
          <a:xfrm>
            <a:off x="6134100" y="321732"/>
            <a:ext cx="5736165" cy="6214533"/>
          </a:xfrm>
          <a:prstGeom prst="rect">
            <a:avLst/>
          </a:prstGeom>
        </p:spPr>
      </p:pic>
      <p:sp>
        <p:nvSpPr>
          <p:cNvPr id="11" name="Rechthoek 10">
            <a:extLst>
              <a:ext uri="{FF2B5EF4-FFF2-40B4-BE49-F238E27FC236}">
                <a16:creationId xmlns:a16="http://schemas.microsoft.com/office/drawing/2014/main" id="{2E1A76EB-E0C6-4425-8D59-6EE9E0CD2C2E}"/>
              </a:ext>
            </a:extLst>
          </p:cNvPr>
          <p:cNvSpPr/>
          <p:nvPr/>
        </p:nvSpPr>
        <p:spPr>
          <a:xfrm>
            <a:off x="6096001" y="3400862"/>
            <a:ext cx="5774264" cy="3135401"/>
          </a:xfrm>
          <a:prstGeom prst="rect">
            <a:avLst/>
          </a:prstGeom>
          <a:solidFill>
            <a:schemeClr val="bg1">
              <a:alpha val="46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dirty="0"/>
          </a:p>
        </p:txBody>
      </p:sp>
      <p:pic>
        <p:nvPicPr>
          <p:cNvPr id="10" name="Afbeelding 9">
            <a:extLst>
              <a:ext uri="{FF2B5EF4-FFF2-40B4-BE49-F238E27FC236}">
                <a16:creationId xmlns:a16="http://schemas.microsoft.com/office/drawing/2014/main" id="{66214D73-4538-48AF-BCBC-0E13D55BFED7}"/>
              </a:ext>
            </a:extLst>
          </p:cNvPr>
          <p:cNvPicPr>
            <a:picLocks noChangeAspect="1"/>
          </p:cNvPicPr>
          <p:nvPr/>
        </p:nvPicPr>
        <p:blipFill rotWithShape="1">
          <a:blip r:embed="rId7">
            <a:extLst>
              <a:ext uri="{28A0092B-C50C-407E-A947-70E740481C1C}">
                <a14:useLocalDpi xmlns:a14="http://schemas.microsoft.com/office/drawing/2010/main" val="0"/>
              </a:ext>
            </a:extLst>
          </a:blip>
          <a:srcRect t="4148"/>
          <a:stretch/>
        </p:blipFill>
        <p:spPr>
          <a:xfrm>
            <a:off x="6349861" y="3403667"/>
            <a:ext cx="5266544" cy="3129790"/>
          </a:xfrm>
          <a:prstGeom prst="rect">
            <a:avLst/>
          </a:prstGeom>
        </p:spPr>
      </p:pic>
    </p:spTree>
    <p:extLst>
      <p:ext uri="{BB962C8B-B14F-4D97-AF65-F5344CB8AC3E}">
        <p14:creationId xmlns:p14="http://schemas.microsoft.com/office/powerpoint/2010/main" val="65039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ED3121-7BE0-42E3-AE84-738E63906B5B}"/>
              </a:ext>
            </a:extLst>
          </p:cNvPr>
          <p:cNvSpPr>
            <a:spLocks noGrp="1"/>
          </p:cNvSpPr>
          <p:nvPr>
            <p:ph type="title"/>
          </p:nvPr>
        </p:nvSpPr>
        <p:spPr/>
        <p:txBody>
          <a:bodyPr/>
          <a:lstStyle/>
          <a:p>
            <a:r>
              <a:rPr lang="nl-NL" dirty="0"/>
              <a:t>Aanleiding</a:t>
            </a:r>
          </a:p>
        </p:txBody>
      </p:sp>
      <p:sp>
        <p:nvSpPr>
          <p:cNvPr id="3" name="Tijdelijke aanduiding voor inhoud 2">
            <a:extLst>
              <a:ext uri="{FF2B5EF4-FFF2-40B4-BE49-F238E27FC236}">
                <a16:creationId xmlns:a16="http://schemas.microsoft.com/office/drawing/2014/main" id="{B148E467-D7D5-46C3-A029-3A5A6E234896}"/>
              </a:ext>
            </a:extLst>
          </p:cNvPr>
          <p:cNvSpPr>
            <a:spLocks noGrp="1"/>
          </p:cNvSpPr>
          <p:nvPr>
            <p:ph idx="1"/>
          </p:nvPr>
        </p:nvSpPr>
        <p:spPr>
          <a:xfrm>
            <a:off x="6370983" y="1751102"/>
            <a:ext cx="5145157" cy="3550920"/>
          </a:xfrm>
        </p:spPr>
        <p:txBody>
          <a:bodyPr>
            <a:normAutofit/>
          </a:bodyPr>
          <a:lstStyle/>
          <a:p>
            <a:r>
              <a:rPr lang="nl-NL" dirty="0"/>
              <a:t>Veel verantwoordelijkheden</a:t>
            </a:r>
          </a:p>
          <a:p>
            <a:r>
              <a:rPr lang="nl-NL" dirty="0"/>
              <a:t>Te weinig tijd</a:t>
            </a:r>
          </a:p>
          <a:p>
            <a:r>
              <a:rPr lang="nl-NL" dirty="0"/>
              <a:t>Team</a:t>
            </a:r>
          </a:p>
          <a:p>
            <a:r>
              <a:rPr lang="nl-NL" dirty="0"/>
              <a:t>Bezig met brandjes blussen</a:t>
            </a:r>
          </a:p>
          <a:p>
            <a:r>
              <a:rPr lang="nl-NL" dirty="0"/>
              <a:t>Ad-hoc werken</a:t>
            </a:r>
          </a:p>
          <a:p>
            <a:r>
              <a:rPr lang="nl-NL" dirty="0"/>
              <a:t>In het diepe gegooid</a:t>
            </a:r>
          </a:p>
          <a:p>
            <a:r>
              <a:rPr lang="nl-NL" dirty="0"/>
              <a:t>Veel verzuim, enorm verloop</a:t>
            </a:r>
          </a:p>
          <a:p>
            <a:endParaRPr lang="nl-NL" dirty="0"/>
          </a:p>
        </p:txBody>
      </p:sp>
      <p:pic>
        <p:nvPicPr>
          <p:cNvPr id="5" name="Afbeelding 4" descr="Afbeelding met tekst, voorzijde, persoon&#10;&#10;Beschrijving is gegenereerd met hoge betrouwbaarheid">
            <a:extLst>
              <a:ext uri="{FF2B5EF4-FFF2-40B4-BE49-F238E27FC236}">
                <a16:creationId xmlns:a16="http://schemas.microsoft.com/office/drawing/2014/main" id="{0F5CC2DC-A9E1-4641-BCB7-EE9EBAD4A8E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295400" y="1751102"/>
            <a:ext cx="4971288" cy="3550920"/>
          </a:xfrm>
          <a:prstGeom prst="rect">
            <a:avLst/>
          </a:prstGeom>
        </p:spPr>
      </p:pic>
    </p:spTree>
    <p:extLst>
      <p:ext uri="{BB962C8B-B14F-4D97-AF65-F5344CB8AC3E}">
        <p14:creationId xmlns:p14="http://schemas.microsoft.com/office/powerpoint/2010/main" val="171473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4DBB65-3BAC-4640-B69B-E636E9167228}"/>
              </a:ext>
            </a:extLst>
          </p:cNvPr>
          <p:cNvSpPr>
            <a:spLocks noGrp="1"/>
          </p:cNvSpPr>
          <p:nvPr>
            <p:ph type="title"/>
          </p:nvPr>
        </p:nvSpPr>
        <p:spPr>
          <a:xfrm>
            <a:off x="1295400" y="503853"/>
            <a:ext cx="9893968" cy="1142385"/>
          </a:xfrm>
        </p:spPr>
        <p:txBody>
          <a:bodyPr>
            <a:normAutofit/>
          </a:bodyPr>
          <a:lstStyle/>
          <a:p>
            <a:r>
              <a:rPr lang="nl-NL" dirty="0"/>
              <a:t>Visie op de Professionele Schoolorganisatie</a:t>
            </a:r>
          </a:p>
        </p:txBody>
      </p:sp>
      <p:pic>
        <p:nvPicPr>
          <p:cNvPr id="6" name="Tijdelijke aanduiding voor inhoud 5">
            <a:extLst>
              <a:ext uri="{FF2B5EF4-FFF2-40B4-BE49-F238E27FC236}">
                <a16:creationId xmlns:a16="http://schemas.microsoft.com/office/drawing/2014/main" id="{ABFA3428-E3A1-453A-AB15-C1D6C3D56B08}"/>
              </a:ext>
            </a:extLst>
          </p:cNvPr>
          <p:cNvPicPr>
            <a:picLocks noGrp="1" noChangeAspect="1"/>
          </p:cNvPicPr>
          <p:nvPr>
            <p:ph idx="1"/>
          </p:nvPr>
        </p:nvPicPr>
        <p:blipFill rotWithShape="1">
          <a:blip r:embed="rId3"/>
          <a:srcRect l="4631" t="20422" r="25751" b="9318"/>
          <a:stretch/>
        </p:blipFill>
        <p:spPr>
          <a:xfrm>
            <a:off x="3912374" y="1799869"/>
            <a:ext cx="7704663" cy="4371749"/>
          </a:xfrm>
          <a:prstGeom prst="rect">
            <a:avLst/>
          </a:prstGeom>
        </p:spPr>
      </p:pic>
      <p:sp>
        <p:nvSpPr>
          <p:cNvPr id="7" name="Tekstvak 6">
            <a:extLst>
              <a:ext uri="{FF2B5EF4-FFF2-40B4-BE49-F238E27FC236}">
                <a16:creationId xmlns:a16="http://schemas.microsoft.com/office/drawing/2014/main" id="{55E63FA0-3D58-4D1F-AF55-3F4823A6DE89}"/>
              </a:ext>
            </a:extLst>
          </p:cNvPr>
          <p:cNvSpPr txBox="1"/>
          <p:nvPr/>
        </p:nvSpPr>
        <p:spPr>
          <a:xfrm>
            <a:off x="5935579" y="6184870"/>
            <a:ext cx="5681458" cy="584775"/>
          </a:xfrm>
          <a:prstGeom prst="rect">
            <a:avLst/>
          </a:prstGeom>
          <a:noFill/>
        </p:spPr>
        <p:txBody>
          <a:bodyPr wrap="square" rtlCol="0">
            <a:spAutoFit/>
          </a:bodyPr>
          <a:lstStyle/>
          <a:p>
            <a:pPr algn="r"/>
            <a:r>
              <a:rPr lang="nl-NL" sz="1600" dirty="0"/>
              <a:t>Visiestuk VO-raad, 2017, gebaseerd op: </a:t>
            </a:r>
          </a:p>
          <a:p>
            <a:pPr algn="r"/>
            <a:r>
              <a:rPr lang="nl-NL" sz="1600" dirty="0" err="1"/>
              <a:t>Boselie</a:t>
            </a:r>
            <a:r>
              <a:rPr lang="nl-NL" sz="1600" dirty="0"/>
              <a:t>, </a:t>
            </a:r>
            <a:r>
              <a:rPr lang="nl-NL" sz="1600" dirty="0" err="1"/>
              <a:t>Noordegraaf</a:t>
            </a:r>
            <a:r>
              <a:rPr lang="nl-NL" sz="1600" dirty="0"/>
              <a:t> en Knies, Universiteit Utrecht, 2017</a:t>
            </a:r>
          </a:p>
        </p:txBody>
      </p:sp>
      <p:pic>
        <p:nvPicPr>
          <p:cNvPr id="4" name="Afbeelding 3" descr="Afbeelding met illustratie&#10;&#10;Beschrijving is gegenereerd met hoge betrouwbaarheid">
            <a:extLst>
              <a:ext uri="{FF2B5EF4-FFF2-40B4-BE49-F238E27FC236}">
                <a16:creationId xmlns:a16="http://schemas.microsoft.com/office/drawing/2014/main" id="{50A032B3-0FEC-424B-9E53-296F70CC9A33}"/>
              </a:ext>
            </a:extLst>
          </p:cNvPr>
          <p:cNvPicPr>
            <a:picLocks noChangeAspect="1"/>
          </p:cNvPicPr>
          <p:nvPr/>
        </p:nvPicPr>
        <p:blipFill>
          <a:blip r:embed="rId4"/>
          <a:stretch>
            <a:fillRect/>
          </a:stretch>
        </p:blipFill>
        <p:spPr>
          <a:xfrm>
            <a:off x="622298" y="5018407"/>
            <a:ext cx="3753551" cy="1142385"/>
          </a:xfrm>
          <a:prstGeom prst="rect">
            <a:avLst/>
          </a:prstGeom>
        </p:spPr>
      </p:pic>
    </p:spTree>
    <p:extLst>
      <p:ext uri="{BB962C8B-B14F-4D97-AF65-F5344CB8AC3E}">
        <p14:creationId xmlns:p14="http://schemas.microsoft.com/office/powerpoint/2010/main" val="343323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CB605E-8AB5-4B2C-AB2F-F0D73B7D7B45}"/>
              </a:ext>
            </a:extLst>
          </p:cNvPr>
          <p:cNvSpPr>
            <a:spLocks noGrp="1"/>
          </p:cNvSpPr>
          <p:nvPr>
            <p:ph type="title"/>
          </p:nvPr>
        </p:nvSpPr>
        <p:spPr>
          <a:xfrm>
            <a:off x="1374913" y="1915209"/>
            <a:ext cx="9601200" cy="1142385"/>
          </a:xfrm>
        </p:spPr>
        <p:txBody>
          <a:bodyPr>
            <a:normAutofit fontScale="90000"/>
          </a:bodyPr>
          <a:lstStyle/>
          <a:p>
            <a:r>
              <a:rPr lang="nl-NL" dirty="0"/>
              <a:t>Hoe verhoudt het concept van de professionele schoolorganisatie zich tot de dagelijkse praktijk van middenmanagers?</a:t>
            </a:r>
            <a:br>
              <a:rPr lang="nl-NL" dirty="0"/>
            </a:br>
            <a:endParaRPr lang="nl-NL" dirty="0"/>
          </a:p>
        </p:txBody>
      </p:sp>
      <p:pic>
        <p:nvPicPr>
          <p:cNvPr id="7" name="Tijdelijke aanduiding voor inhoud 6">
            <a:extLst>
              <a:ext uri="{FF2B5EF4-FFF2-40B4-BE49-F238E27FC236}">
                <a16:creationId xmlns:a16="http://schemas.microsoft.com/office/drawing/2014/main" id="{56CF31F1-195D-4037-9E01-71D510F1A8F0}"/>
              </a:ext>
            </a:extLst>
          </p:cNvPr>
          <p:cNvPicPr>
            <a:picLocks noGrp="1" noChangeAspect="1"/>
          </p:cNvPicPr>
          <p:nvPr>
            <p:ph idx="1"/>
          </p:nvPr>
        </p:nvPicPr>
        <p:blipFill>
          <a:blip r:embed="rId2">
            <a:grayscl/>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6288152" y="2729813"/>
            <a:ext cx="3962408" cy="2816358"/>
          </a:xfrm>
        </p:spPr>
      </p:pic>
    </p:spTree>
    <p:extLst>
      <p:ext uri="{BB962C8B-B14F-4D97-AF65-F5344CB8AC3E}">
        <p14:creationId xmlns:p14="http://schemas.microsoft.com/office/powerpoint/2010/main" val="271810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F63923-772B-447B-8814-4F1919D3D144}"/>
              </a:ext>
            </a:extLst>
          </p:cNvPr>
          <p:cNvSpPr>
            <a:spLocks noGrp="1"/>
          </p:cNvSpPr>
          <p:nvPr>
            <p:ph type="title"/>
          </p:nvPr>
        </p:nvSpPr>
        <p:spPr/>
        <p:txBody>
          <a:bodyPr/>
          <a:lstStyle/>
          <a:p>
            <a:r>
              <a:rPr lang="nl-NL" dirty="0"/>
              <a:t>Onderzoeksvragen</a:t>
            </a:r>
          </a:p>
        </p:txBody>
      </p:sp>
      <p:sp>
        <p:nvSpPr>
          <p:cNvPr id="3" name="Tijdelijke aanduiding voor inhoud 2">
            <a:extLst>
              <a:ext uri="{FF2B5EF4-FFF2-40B4-BE49-F238E27FC236}">
                <a16:creationId xmlns:a16="http://schemas.microsoft.com/office/drawing/2014/main" id="{07F73933-7296-4E24-839D-4008C5B77995}"/>
              </a:ext>
            </a:extLst>
          </p:cNvPr>
          <p:cNvSpPr>
            <a:spLocks noGrp="1"/>
          </p:cNvSpPr>
          <p:nvPr>
            <p:ph idx="1"/>
          </p:nvPr>
        </p:nvSpPr>
        <p:spPr/>
        <p:txBody>
          <a:bodyPr/>
          <a:lstStyle/>
          <a:p>
            <a:r>
              <a:rPr lang="nl-NL" dirty="0"/>
              <a:t>Welke taken vervullen team- en afdelingsleiders in het voortgezet onderwijs en welke betekenis geven zij aan hun rol in de school?</a:t>
            </a:r>
          </a:p>
          <a:p>
            <a:r>
              <a:rPr lang="nl-NL" dirty="0"/>
              <a:t>Wat hebben team- en afdelingsleiders in het voortgezet onderwijs nodig om HRM-taken te vervullen passend bij een professionele schoolorganisatie?</a:t>
            </a:r>
          </a:p>
        </p:txBody>
      </p:sp>
      <p:graphicFrame>
        <p:nvGraphicFramePr>
          <p:cNvPr id="4" name="Diagram 3">
            <a:extLst>
              <a:ext uri="{FF2B5EF4-FFF2-40B4-BE49-F238E27FC236}">
                <a16:creationId xmlns:a16="http://schemas.microsoft.com/office/drawing/2014/main" id="{E3353174-5ED3-4D46-A083-5115477B7BB8}"/>
              </a:ext>
            </a:extLst>
          </p:cNvPr>
          <p:cNvGraphicFramePr/>
          <p:nvPr>
            <p:extLst/>
          </p:nvPr>
        </p:nvGraphicFramePr>
        <p:xfrm>
          <a:off x="6355697" y="2765038"/>
          <a:ext cx="5122778" cy="3809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900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F3808AE-A973-47CD-840C-75831425661D}"/>
              </a:ext>
            </a:extLst>
          </p:cNvPr>
          <p:cNvSpPr>
            <a:spLocks noGrp="1"/>
          </p:cNvSpPr>
          <p:nvPr>
            <p:ph type="title"/>
          </p:nvPr>
        </p:nvSpPr>
        <p:spPr/>
        <p:txBody>
          <a:bodyPr>
            <a:normAutofit/>
          </a:bodyPr>
          <a:lstStyle/>
          <a:p>
            <a:r>
              <a:rPr lang="nl-NL" dirty="0"/>
              <a:t>15 gesprekken door het land</a:t>
            </a:r>
            <a:br>
              <a:rPr lang="nl-NL" dirty="0"/>
            </a:br>
            <a:endParaRPr lang="nl-NL" dirty="0"/>
          </a:p>
        </p:txBody>
      </p:sp>
      <p:sp>
        <p:nvSpPr>
          <p:cNvPr id="7" name="Tijdelijke aanduiding voor tekst 6">
            <a:extLst>
              <a:ext uri="{FF2B5EF4-FFF2-40B4-BE49-F238E27FC236}">
                <a16:creationId xmlns:a16="http://schemas.microsoft.com/office/drawing/2014/main" id="{A27D1CEF-860C-46F1-9130-D7F828DFE116}"/>
              </a:ext>
            </a:extLst>
          </p:cNvPr>
          <p:cNvSpPr>
            <a:spLocks noGrp="1"/>
          </p:cNvSpPr>
          <p:nvPr>
            <p:ph type="body" sz="half" idx="2"/>
          </p:nvPr>
        </p:nvSpPr>
        <p:spPr/>
        <p:txBody>
          <a:bodyPr>
            <a:normAutofit/>
          </a:bodyPr>
          <a:lstStyle/>
          <a:p>
            <a:r>
              <a:rPr lang="nl-NL" sz="1800" dirty="0"/>
              <a:t>Groningen | Rotterdam | Leiden |</a:t>
            </a:r>
          </a:p>
          <a:p>
            <a:r>
              <a:rPr lang="nl-NL" sz="1800" dirty="0"/>
              <a:t>Elst | Tiel | Oss | Apeldoorn |</a:t>
            </a:r>
          </a:p>
          <a:p>
            <a:r>
              <a:rPr lang="nl-NL" sz="1800" dirty="0"/>
              <a:t>Almelo | Harderwijk | Woerden |</a:t>
            </a:r>
          </a:p>
          <a:p>
            <a:r>
              <a:rPr lang="nl-NL" sz="1800" dirty="0"/>
              <a:t>Barneveld | Meppel</a:t>
            </a:r>
          </a:p>
          <a:p>
            <a:endParaRPr lang="nl-NL" dirty="0"/>
          </a:p>
        </p:txBody>
      </p:sp>
      <p:pic>
        <p:nvPicPr>
          <p:cNvPr id="9" name="Picture 2" descr="Nederland, Holland, Kaart, Europa, Nederlands, Blauw">
            <a:extLst>
              <a:ext uri="{FF2B5EF4-FFF2-40B4-BE49-F238E27FC236}">
                <a16:creationId xmlns:a16="http://schemas.microsoft.com/office/drawing/2014/main" id="{8B4DDBBA-833E-408F-94BB-9471DC4E33F3}"/>
              </a:ext>
            </a:extLst>
          </p:cNvPr>
          <p:cNvPicPr>
            <a:picLocks noChangeAspect="1" noChangeArrowheads="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64996" y="576072"/>
            <a:ext cx="4969744" cy="5894920"/>
          </a:xfrm>
          <a:prstGeom prst="rect">
            <a:avLst/>
          </a:prstGeom>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4E020DA0-9447-4C9F-A358-AD3743AFC536}"/>
              </a:ext>
            </a:extLst>
          </p:cNvPr>
          <p:cNvPicPr>
            <a:picLocks noChangeAspect="1"/>
          </p:cNvPicPr>
          <p:nvPr/>
        </p:nvPicPr>
        <p:blipFill>
          <a:blip r:embed="rId4"/>
          <a:stretch>
            <a:fillRect/>
          </a:stretch>
        </p:blipFill>
        <p:spPr>
          <a:xfrm flipH="1">
            <a:off x="4665992" y="674098"/>
            <a:ext cx="430074" cy="585546"/>
          </a:xfrm>
          <a:prstGeom prst="rect">
            <a:avLst/>
          </a:prstGeom>
        </p:spPr>
      </p:pic>
      <p:pic>
        <p:nvPicPr>
          <p:cNvPr id="11" name="Afbeelding 10">
            <a:extLst>
              <a:ext uri="{FF2B5EF4-FFF2-40B4-BE49-F238E27FC236}">
                <a16:creationId xmlns:a16="http://schemas.microsoft.com/office/drawing/2014/main" id="{DC90D76F-D50F-4BED-8326-81A79B351928}"/>
              </a:ext>
            </a:extLst>
          </p:cNvPr>
          <p:cNvPicPr>
            <a:picLocks noChangeAspect="1"/>
          </p:cNvPicPr>
          <p:nvPr/>
        </p:nvPicPr>
        <p:blipFill>
          <a:blip r:embed="rId4"/>
          <a:stretch>
            <a:fillRect/>
          </a:stretch>
        </p:blipFill>
        <p:spPr>
          <a:xfrm flipH="1">
            <a:off x="4781350" y="638194"/>
            <a:ext cx="430074" cy="585546"/>
          </a:xfrm>
          <a:prstGeom prst="rect">
            <a:avLst/>
          </a:prstGeom>
        </p:spPr>
      </p:pic>
      <p:pic>
        <p:nvPicPr>
          <p:cNvPr id="12" name="Afbeelding 11">
            <a:extLst>
              <a:ext uri="{FF2B5EF4-FFF2-40B4-BE49-F238E27FC236}">
                <a16:creationId xmlns:a16="http://schemas.microsoft.com/office/drawing/2014/main" id="{5D39A39C-A091-49B9-90BE-20441A4DF91F}"/>
              </a:ext>
            </a:extLst>
          </p:cNvPr>
          <p:cNvPicPr>
            <a:picLocks noChangeAspect="1"/>
          </p:cNvPicPr>
          <p:nvPr/>
        </p:nvPicPr>
        <p:blipFill>
          <a:blip r:embed="rId4"/>
          <a:stretch>
            <a:fillRect/>
          </a:stretch>
        </p:blipFill>
        <p:spPr>
          <a:xfrm flipH="1">
            <a:off x="2566968" y="3081480"/>
            <a:ext cx="430074" cy="585546"/>
          </a:xfrm>
          <a:prstGeom prst="rect">
            <a:avLst/>
          </a:prstGeom>
        </p:spPr>
      </p:pic>
      <p:pic>
        <p:nvPicPr>
          <p:cNvPr id="13" name="Afbeelding 12">
            <a:extLst>
              <a:ext uri="{FF2B5EF4-FFF2-40B4-BE49-F238E27FC236}">
                <a16:creationId xmlns:a16="http://schemas.microsoft.com/office/drawing/2014/main" id="{CF380510-9B72-4C79-BF57-3A2CFBEC5015}"/>
              </a:ext>
            </a:extLst>
          </p:cNvPr>
          <p:cNvPicPr>
            <a:picLocks noChangeAspect="1"/>
          </p:cNvPicPr>
          <p:nvPr/>
        </p:nvPicPr>
        <p:blipFill>
          <a:blip r:embed="rId4"/>
          <a:stretch>
            <a:fillRect/>
          </a:stretch>
        </p:blipFill>
        <p:spPr>
          <a:xfrm flipH="1">
            <a:off x="3225618" y="4088949"/>
            <a:ext cx="430074" cy="585546"/>
          </a:xfrm>
          <a:prstGeom prst="rect">
            <a:avLst/>
          </a:prstGeom>
        </p:spPr>
      </p:pic>
      <p:pic>
        <p:nvPicPr>
          <p:cNvPr id="14" name="Afbeelding 13">
            <a:extLst>
              <a:ext uri="{FF2B5EF4-FFF2-40B4-BE49-F238E27FC236}">
                <a16:creationId xmlns:a16="http://schemas.microsoft.com/office/drawing/2014/main" id="{3B90034B-1414-4B46-A1EB-623EE32B2809}"/>
              </a:ext>
            </a:extLst>
          </p:cNvPr>
          <p:cNvPicPr>
            <a:picLocks noChangeAspect="1"/>
          </p:cNvPicPr>
          <p:nvPr/>
        </p:nvPicPr>
        <p:blipFill>
          <a:blip r:embed="rId4"/>
          <a:stretch>
            <a:fillRect/>
          </a:stretch>
        </p:blipFill>
        <p:spPr>
          <a:xfrm flipH="1">
            <a:off x="3948213" y="2866184"/>
            <a:ext cx="430074" cy="585546"/>
          </a:xfrm>
          <a:prstGeom prst="rect">
            <a:avLst/>
          </a:prstGeom>
        </p:spPr>
      </p:pic>
      <p:pic>
        <p:nvPicPr>
          <p:cNvPr id="15" name="Afbeelding 14">
            <a:extLst>
              <a:ext uri="{FF2B5EF4-FFF2-40B4-BE49-F238E27FC236}">
                <a16:creationId xmlns:a16="http://schemas.microsoft.com/office/drawing/2014/main" id="{6F03E3B8-CC47-408E-86D7-969C7E5920AD}"/>
              </a:ext>
            </a:extLst>
          </p:cNvPr>
          <p:cNvPicPr>
            <a:picLocks noChangeAspect="1"/>
          </p:cNvPicPr>
          <p:nvPr/>
        </p:nvPicPr>
        <p:blipFill>
          <a:blip r:embed="rId4"/>
          <a:stretch>
            <a:fillRect/>
          </a:stretch>
        </p:blipFill>
        <p:spPr>
          <a:xfrm flipH="1">
            <a:off x="1723633" y="3709363"/>
            <a:ext cx="430074" cy="585546"/>
          </a:xfrm>
          <a:prstGeom prst="rect">
            <a:avLst/>
          </a:prstGeom>
        </p:spPr>
      </p:pic>
      <p:pic>
        <p:nvPicPr>
          <p:cNvPr id="16" name="Afbeelding 15">
            <a:extLst>
              <a:ext uri="{FF2B5EF4-FFF2-40B4-BE49-F238E27FC236}">
                <a16:creationId xmlns:a16="http://schemas.microsoft.com/office/drawing/2014/main" id="{3086CF5D-C80A-49B2-A67D-E739D5AE5133}"/>
              </a:ext>
            </a:extLst>
          </p:cNvPr>
          <p:cNvPicPr>
            <a:picLocks noChangeAspect="1"/>
          </p:cNvPicPr>
          <p:nvPr/>
        </p:nvPicPr>
        <p:blipFill>
          <a:blip r:embed="rId4"/>
          <a:stretch>
            <a:fillRect/>
          </a:stretch>
        </p:blipFill>
        <p:spPr>
          <a:xfrm flipH="1">
            <a:off x="2646948" y="2851484"/>
            <a:ext cx="430074" cy="585546"/>
          </a:xfrm>
          <a:prstGeom prst="rect">
            <a:avLst/>
          </a:prstGeom>
        </p:spPr>
      </p:pic>
      <p:pic>
        <p:nvPicPr>
          <p:cNvPr id="17" name="Afbeelding 16">
            <a:extLst>
              <a:ext uri="{FF2B5EF4-FFF2-40B4-BE49-F238E27FC236}">
                <a16:creationId xmlns:a16="http://schemas.microsoft.com/office/drawing/2014/main" id="{7E24DDA4-7F3E-4F04-8454-E150E861624C}"/>
              </a:ext>
            </a:extLst>
          </p:cNvPr>
          <p:cNvPicPr>
            <a:picLocks noChangeAspect="1"/>
          </p:cNvPicPr>
          <p:nvPr/>
        </p:nvPicPr>
        <p:blipFill>
          <a:blip r:embed="rId4"/>
          <a:stretch>
            <a:fillRect/>
          </a:stretch>
        </p:blipFill>
        <p:spPr>
          <a:xfrm flipH="1">
            <a:off x="3750621" y="3416590"/>
            <a:ext cx="430074" cy="585546"/>
          </a:xfrm>
          <a:prstGeom prst="rect">
            <a:avLst/>
          </a:prstGeom>
        </p:spPr>
      </p:pic>
      <p:pic>
        <p:nvPicPr>
          <p:cNvPr id="18" name="Afbeelding 17">
            <a:extLst>
              <a:ext uri="{FF2B5EF4-FFF2-40B4-BE49-F238E27FC236}">
                <a16:creationId xmlns:a16="http://schemas.microsoft.com/office/drawing/2014/main" id="{DC299C8B-8B9C-496A-ADD9-C9207C8C77C6}"/>
              </a:ext>
            </a:extLst>
          </p:cNvPr>
          <p:cNvPicPr>
            <a:picLocks noChangeAspect="1"/>
          </p:cNvPicPr>
          <p:nvPr/>
        </p:nvPicPr>
        <p:blipFill>
          <a:blip r:embed="rId4"/>
          <a:stretch>
            <a:fillRect/>
          </a:stretch>
        </p:blipFill>
        <p:spPr>
          <a:xfrm flipH="1">
            <a:off x="4300803" y="1780965"/>
            <a:ext cx="430074" cy="585546"/>
          </a:xfrm>
          <a:prstGeom prst="rect">
            <a:avLst/>
          </a:prstGeom>
        </p:spPr>
      </p:pic>
      <p:pic>
        <p:nvPicPr>
          <p:cNvPr id="19" name="Afbeelding 18">
            <a:extLst>
              <a:ext uri="{FF2B5EF4-FFF2-40B4-BE49-F238E27FC236}">
                <a16:creationId xmlns:a16="http://schemas.microsoft.com/office/drawing/2014/main" id="{25D74C19-1075-4F41-BDCB-E1BF57C63AF8}"/>
              </a:ext>
            </a:extLst>
          </p:cNvPr>
          <p:cNvPicPr>
            <a:picLocks noChangeAspect="1"/>
          </p:cNvPicPr>
          <p:nvPr/>
        </p:nvPicPr>
        <p:blipFill>
          <a:blip r:embed="rId4"/>
          <a:stretch>
            <a:fillRect/>
          </a:stretch>
        </p:blipFill>
        <p:spPr>
          <a:xfrm flipH="1">
            <a:off x="3655692" y="2502816"/>
            <a:ext cx="430074" cy="585546"/>
          </a:xfrm>
          <a:prstGeom prst="rect">
            <a:avLst/>
          </a:prstGeom>
        </p:spPr>
      </p:pic>
      <p:pic>
        <p:nvPicPr>
          <p:cNvPr id="20" name="Afbeelding 19">
            <a:extLst>
              <a:ext uri="{FF2B5EF4-FFF2-40B4-BE49-F238E27FC236}">
                <a16:creationId xmlns:a16="http://schemas.microsoft.com/office/drawing/2014/main" id="{4C1784A9-A391-4814-A5A7-9E7488E859D6}"/>
              </a:ext>
            </a:extLst>
          </p:cNvPr>
          <p:cNvPicPr>
            <a:picLocks noChangeAspect="1"/>
          </p:cNvPicPr>
          <p:nvPr/>
        </p:nvPicPr>
        <p:blipFill>
          <a:blip r:embed="rId4"/>
          <a:stretch>
            <a:fillRect/>
          </a:stretch>
        </p:blipFill>
        <p:spPr>
          <a:xfrm flipH="1">
            <a:off x="3870729" y="2917857"/>
            <a:ext cx="430074" cy="585546"/>
          </a:xfrm>
          <a:prstGeom prst="rect">
            <a:avLst/>
          </a:prstGeom>
        </p:spPr>
      </p:pic>
      <p:pic>
        <p:nvPicPr>
          <p:cNvPr id="21" name="Afbeelding 20">
            <a:extLst>
              <a:ext uri="{FF2B5EF4-FFF2-40B4-BE49-F238E27FC236}">
                <a16:creationId xmlns:a16="http://schemas.microsoft.com/office/drawing/2014/main" id="{87CA8962-ABB0-4AFA-92B6-E6AD167B3BE3}"/>
              </a:ext>
            </a:extLst>
          </p:cNvPr>
          <p:cNvPicPr>
            <a:picLocks noChangeAspect="1"/>
          </p:cNvPicPr>
          <p:nvPr/>
        </p:nvPicPr>
        <p:blipFill>
          <a:blip r:embed="rId4"/>
          <a:stretch>
            <a:fillRect/>
          </a:stretch>
        </p:blipFill>
        <p:spPr>
          <a:xfrm flipH="1">
            <a:off x="2997319" y="3503403"/>
            <a:ext cx="430074" cy="585546"/>
          </a:xfrm>
          <a:prstGeom prst="rect">
            <a:avLst/>
          </a:prstGeom>
        </p:spPr>
      </p:pic>
      <p:pic>
        <p:nvPicPr>
          <p:cNvPr id="22" name="Afbeelding 21">
            <a:extLst>
              <a:ext uri="{FF2B5EF4-FFF2-40B4-BE49-F238E27FC236}">
                <a16:creationId xmlns:a16="http://schemas.microsoft.com/office/drawing/2014/main" id="{DF5D58E5-40D0-4D64-ABA9-3F1778993FC5}"/>
              </a:ext>
            </a:extLst>
          </p:cNvPr>
          <p:cNvPicPr>
            <a:picLocks noChangeAspect="1"/>
          </p:cNvPicPr>
          <p:nvPr/>
        </p:nvPicPr>
        <p:blipFill>
          <a:blip r:embed="rId4"/>
          <a:stretch>
            <a:fillRect/>
          </a:stretch>
        </p:blipFill>
        <p:spPr>
          <a:xfrm flipH="1">
            <a:off x="3476780" y="2961063"/>
            <a:ext cx="430074" cy="585546"/>
          </a:xfrm>
          <a:prstGeom prst="rect">
            <a:avLst/>
          </a:prstGeom>
        </p:spPr>
      </p:pic>
      <p:pic>
        <p:nvPicPr>
          <p:cNvPr id="23" name="Afbeelding 22">
            <a:extLst>
              <a:ext uri="{FF2B5EF4-FFF2-40B4-BE49-F238E27FC236}">
                <a16:creationId xmlns:a16="http://schemas.microsoft.com/office/drawing/2014/main" id="{213E4063-330F-4DE2-9A22-C98DF31AEBE5}"/>
              </a:ext>
            </a:extLst>
          </p:cNvPr>
          <p:cNvPicPr>
            <a:picLocks noChangeAspect="1"/>
          </p:cNvPicPr>
          <p:nvPr/>
        </p:nvPicPr>
        <p:blipFill>
          <a:blip r:embed="rId4"/>
          <a:stretch>
            <a:fillRect/>
          </a:stretch>
        </p:blipFill>
        <p:spPr>
          <a:xfrm flipH="1">
            <a:off x="1858690" y="3081480"/>
            <a:ext cx="430074" cy="585546"/>
          </a:xfrm>
          <a:prstGeom prst="rect">
            <a:avLst/>
          </a:prstGeom>
        </p:spPr>
      </p:pic>
      <p:pic>
        <p:nvPicPr>
          <p:cNvPr id="24" name="Afbeelding 23">
            <a:extLst>
              <a:ext uri="{FF2B5EF4-FFF2-40B4-BE49-F238E27FC236}">
                <a16:creationId xmlns:a16="http://schemas.microsoft.com/office/drawing/2014/main" id="{F022F241-4793-4291-A3BF-4986A2F39F21}"/>
              </a:ext>
            </a:extLst>
          </p:cNvPr>
          <p:cNvPicPr>
            <a:picLocks noChangeAspect="1"/>
          </p:cNvPicPr>
          <p:nvPr/>
        </p:nvPicPr>
        <p:blipFill>
          <a:blip r:embed="rId4"/>
          <a:stretch>
            <a:fillRect/>
          </a:stretch>
        </p:blipFill>
        <p:spPr>
          <a:xfrm flipH="1">
            <a:off x="4793655" y="2770632"/>
            <a:ext cx="430074" cy="585546"/>
          </a:xfrm>
          <a:prstGeom prst="rect">
            <a:avLst/>
          </a:prstGeom>
        </p:spPr>
      </p:pic>
    </p:spTree>
    <p:extLst>
      <p:ext uri="{BB962C8B-B14F-4D97-AF65-F5344CB8AC3E}">
        <p14:creationId xmlns:p14="http://schemas.microsoft.com/office/powerpoint/2010/main" val="14508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05134-44F4-452E-98BD-13AA367318E9}"/>
              </a:ext>
            </a:extLst>
          </p:cNvPr>
          <p:cNvSpPr>
            <a:spLocks noGrp="1"/>
          </p:cNvSpPr>
          <p:nvPr>
            <p:ph type="title"/>
          </p:nvPr>
        </p:nvSpPr>
        <p:spPr/>
        <p:txBody>
          <a:bodyPr/>
          <a:lstStyle/>
          <a:p>
            <a:r>
              <a:rPr lang="nl-NL" dirty="0"/>
              <a:t>Bevindingen</a:t>
            </a:r>
          </a:p>
        </p:txBody>
      </p:sp>
      <p:sp>
        <p:nvSpPr>
          <p:cNvPr id="3" name="Tijdelijke aanduiding voor inhoud 2">
            <a:extLst>
              <a:ext uri="{FF2B5EF4-FFF2-40B4-BE49-F238E27FC236}">
                <a16:creationId xmlns:a16="http://schemas.microsoft.com/office/drawing/2014/main" id="{FC532AA7-C040-4F95-B452-55E22D73B081}"/>
              </a:ext>
            </a:extLst>
          </p:cNvPr>
          <p:cNvSpPr>
            <a:spLocks noGrp="1"/>
          </p:cNvSpPr>
          <p:nvPr>
            <p:ph sz="half" idx="1"/>
          </p:nvPr>
        </p:nvSpPr>
        <p:spPr>
          <a:xfrm>
            <a:off x="1295399" y="1981199"/>
            <a:ext cx="6841435" cy="3810001"/>
          </a:xfrm>
        </p:spPr>
        <p:txBody>
          <a:bodyPr>
            <a:normAutofit/>
          </a:bodyPr>
          <a:lstStyle/>
          <a:p>
            <a:pPr>
              <a:buFont typeface="Wingdings" panose="05000000000000000000" pitchFamily="2" charset="2"/>
              <a:buChar char="§"/>
            </a:pPr>
            <a:r>
              <a:rPr lang="nl-NL" dirty="0"/>
              <a:t>Verschillende functietitels, maar de rolopvatting komt redelijk overeen</a:t>
            </a:r>
          </a:p>
          <a:p>
            <a:pPr>
              <a:buFont typeface="Wingdings" panose="05000000000000000000" pitchFamily="2" charset="2"/>
              <a:buChar char="§"/>
            </a:pPr>
            <a:r>
              <a:rPr lang="nl-NL" dirty="0"/>
              <a:t>Invulling van de rol verschilt wel degelijk per middenmanager</a:t>
            </a:r>
          </a:p>
        </p:txBody>
      </p:sp>
      <p:graphicFrame>
        <p:nvGraphicFramePr>
          <p:cNvPr id="7" name="Grafiek 6">
            <a:extLst>
              <a:ext uri="{FF2B5EF4-FFF2-40B4-BE49-F238E27FC236}">
                <a16:creationId xmlns:a16="http://schemas.microsoft.com/office/drawing/2014/main" id="{5F6279BB-6A4E-4742-A10C-D03FD8626FF9}"/>
              </a:ext>
            </a:extLst>
          </p:cNvPr>
          <p:cNvGraphicFramePr/>
          <p:nvPr>
            <p:extLst>
              <p:ext uri="{D42A27DB-BD31-4B8C-83A1-F6EECF244321}">
                <p14:modId xmlns:p14="http://schemas.microsoft.com/office/powerpoint/2010/main" val="85112335"/>
              </p:ext>
            </p:extLst>
          </p:nvPr>
        </p:nvGraphicFramePr>
        <p:xfrm>
          <a:off x="5261318" y="3165231"/>
          <a:ext cx="6491336" cy="29609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367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105134-44F4-452E-98BD-13AA367318E9}"/>
              </a:ext>
            </a:extLst>
          </p:cNvPr>
          <p:cNvSpPr>
            <a:spLocks noGrp="1"/>
          </p:cNvSpPr>
          <p:nvPr>
            <p:ph type="title"/>
          </p:nvPr>
        </p:nvSpPr>
        <p:spPr/>
        <p:txBody>
          <a:bodyPr/>
          <a:lstStyle/>
          <a:p>
            <a:r>
              <a:rPr lang="nl-NL" dirty="0"/>
              <a:t>Analyse</a:t>
            </a:r>
          </a:p>
        </p:txBody>
      </p:sp>
      <p:pic>
        <p:nvPicPr>
          <p:cNvPr id="5" name="Afbeelding 4">
            <a:extLst>
              <a:ext uri="{FF2B5EF4-FFF2-40B4-BE49-F238E27FC236}">
                <a16:creationId xmlns:a16="http://schemas.microsoft.com/office/drawing/2014/main" id="{B5A693E1-03E3-48FE-BB2F-64123D8B189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5400000" flipV="1">
            <a:off x="9316458" y="4331123"/>
            <a:ext cx="1716114" cy="1219787"/>
          </a:xfrm>
          <a:prstGeom prst="rect">
            <a:avLst/>
          </a:prstGeom>
        </p:spPr>
      </p:pic>
      <p:pic>
        <p:nvPicPr>
          <p:cNvPr id="8" name="Afbeelding 7" descr="Afbeelding met tekst&#10;&#10;Beschrijving is gegenereerd met hoge betrouwbaarheid">
            <a:extLst>
              <a:ext uri="{FF2B5EF4-FFF2-40B4-BE49-F238E27FC236}">
                <a16:creationId xmlns:a16="http://schemas.microsoft.com/office/drawing/2014/main" id="{ABB71DA7-331A-4E3C-B3CA-FFF666740EB1}"/>
              </a:ext>
            </a:extLst>
          </p:cNvPr>
          <p:cNvPicPr/>
          <p:nvPr/>
        </p:nvPicPr>
        <p:blipFill rotWithShape="1">
          <a:blip r:embed="rId4">
            <a:extLst>
              <a:ext uri="{28A0092B-C50C-407E-A947-70E740481C1C}">
                <a14:useLocalDpi xmlns:a14="http://schemas.microsoft.com/office/drawing/2010/main" val="0"/>
              </a:ext>
            </a:extLst>
          </a:blip>
          <a:srcRect l="19514" t="8232" r="15822" b="5037"/>
          <a:stretch/>
        </p:blipFill>
        <p:spPr bwMode="auto">
          <a:xfrm>
            <a:off x="2432871" y="1538514"/>
            <a:ext cx="5724158" cy="4332413"/>
          </a:xfrm>
          <a:prstGeom prst="rect">
            <a:avLst/>
          </a:prstGeom>
          <a:ln>
            <a:noFill/>
          </a:ln>
          <a:extLst>
            <a:ext uri="{53640926-AAD7-44D8-BBD7-CCE9431645EC}">
              <a14:shadowObscured xmlns:a14="http://schemas.microsoft.com/office/drawing/2010/main"/>
            </a:ext>
          </a:extLst>
        </p:spPr>
      </p:pic>
      <p:sp>
        <p:nvSpPr>
          <p:cNvPr id="9" name="Rechthoek 8">
            <a:extLst>
              <a:ext uri="{FF2B5EF4-FFF2-40B4-BE49-F238E27FC236}">
                <a16:creationId xmlns:a16="http://schemas.microsoft.com/office/drawing/2014/main" id="{CCE781E3-8E49-478D-A025-CDEB2CE6405E}"/>
              </a:ext>
            </a:extLst>
          </p:cNvPr>
          <p:cNvSpPr/>
          <p:nvPr/>
        </p:nvSpPr>
        <p:spPr>
          <a:xfrm>
            <a:off x="6376195" y="3945482"/>
            <a:ext cx="2416310" cy="646331"/>
          </a:xfrm>
          <a:prstGeom prst="rect">
            <a:avLst/>
          </a:prstGeom>
        </p:spPr>
        <p:txBody>
          <a:bodyPr wrap="square">
            <a:spAutoFit/>
          </a:bodyPr>
          <a:lstStyle/>
          <a:p>
            <a:pPr lvl="1"/>
            <a:r>
              <a:rPr lang="nl-NL" i="1" dirty="0">
                <a:solidFill>
                  <a:schemeClr val="accent1"/>
                </a:solidFill>
              </a:rPr>
              <a:t>Focus op de stip op de horizon</a:t>
            </a:r>
          </a:p>
        </p:txBody>
      </p:sp>
      <p:sp>
        <p:nvSpPr>
          <p:cNvPr id="10" name="Rechthoek 9">
            <a:extLst>
              <a:ext uri="{FF2B5EF4-FFF2-40B4-BE49-F238E27FC236}">
                <a16:creationId xmlns:a16="http://schemas.microsoft.com/office/drawing/2014/main" id="{1F57292A-DEC3-4377-9434-0E2AD2125160}"/>
              </a:ext>
            </a:extLst>
          </p:cNvPr>
          <p:cNvSpPr/>
          <p:nvPr/>
        </p:nvSpPr>
        <p:spPr>
          <a:xfrm>
            <a:off x="760586" y="3989025"/>
            <a:ext cx="2534157" cy="646331"/>
          </a:xfrm>
          <a:prstGeom prst="rect">
            <a:avLst/>
          </a:prstGeom>
        </p:spPr>
        <p:txBody>
          <a:bodyPr wrap="square">
            <a:spAutoFit/>
          </a:bodyPr>
          <a:lstStyle/>
          <a:p>
            <a:pPr lvl="1" algn="r"/>
            <a:r>
              <a:rPr lang="nl-NL" i="1" dirty="0">
                <a:solidFill>
                  <a:schemeClr val="accent1"/>
                </a:solidFill>
              </a:rPr>
              <a:t>Focus op de boel draaiende houden</a:t>
            </a:r>
          </a:p>
        </p:txBody>
      </p:sp>
      <p:sp>
        <p:nvSpPr>
          <p:cNvPr id="6" name="Tekstvak 5">
            <a:extLst>
              <a:ext uri="{FF2B5EF4-FFF2-40B4-BE49-F238E27FC236}">
                <a16:creationId xmlns:a16="http://schemas.microsoft.com/office/drawing/2014/main" id="{A2B090C5-D654-4F46-BB61-9D35D91B9E66}"/>
              </a:ext>
            </a:extLst>
          </p:cNvPr>
          <p:cNvSpPr txBox="1"/>
          <p:nvPr/>
        </p:nvSpPr>
        <p:spPr>
          <a:xfrm>
            <a:off x="7871792" y="5726097"/>
            <a:ext cx="4320208" cy="338554"/>
          </a:xfrm>
          <a:prstGeom prst="rect">
            <a:avLst/>
          </a:prstGeom>
          <a:noFill/>
        </p:spPr>
        <p:txBody>
          <a:bodyPr wrap="square" rtlCol="0">
            <a:spAutoFit/>
          </a:bodyPr>
          <a:lstStyle/>
          <a:p>
            <a:r>
              <a:rPr lang="nl-NL" sz="1600" b="1" dirty="0"/>
              <a:t>WAT ZIJN DAN DIE VOORWAARDEN?</a:t>
            </a:r>
          </a:p>
        </p:txBody>
      </p:sp>
      <p:sp>
        <p:nvSpPr>
          <p:cNvPr id="11" name="Tekstvak 10">
            <a:extLst>
              <a:ext uri="{FF2B5EF4-FFF2-40B4-BE49-F238E27FC236}">
                <a16:creationId xmlns:a16="http://schemas.microsoft.com/office/drawing/2014/main" id="{5A80BA18-87E8-46E6-AA76-A37C485D1E41}"/>
              </a:ext>
            </a:extLst>
          </p:cNvPr>
          <p:cNvSpPr txBox="1"/>
          <p:nvPr/>
        </p:nvSpPr>
        <p:spPr>
          <a:xfrm>
            <a:off x="1101359" y="4591812"/>
            <a:ext cx="2273694" cy="307777"/>
          </a:xfrm>
          <a:prstGeom prst="rect">
            <a:avLst/>
          </a:prstGeom>
          <a:noFill/>
        </p:spPr>
        <p:txBody>
          <a:bodyPr wrap="square" rtlCol="0">
            <a:spAutoFit/>
          </a:bodyPr>
          <a:lstStyle/>
          <a:p>
            <a:r>
              <a:rPr lang="nl-NL" sz="1400" i="1" dirty="0"/>
              <a:t>“Ik ben er voor de docent”</a:t>
            </a:r>
          </a:p>
        </p:txBody>
      </p:sp>
      <p:sp>
        <p:nvSpPr>
          <p:cNvPr id="12" name="Tekstvak 11">
            <a:extLst>
              <a:ext uri="{FF2B5EF4-FFF2-40B4-BE49-F238E27FC236}">
                <a16:creationId xmlns:a16="http://schemas.microsoft.com/office/drawing/2014/main" id="{0FAB2796-31BE-43F7-B44A-EE3479856425}"/>
              </a:ext>
            </a:extLst>
          </p:cNvPr>
          <p:cNvSpPr txBox="1"/>
          <p:nvPr/>
        </p:nvSpPr>
        <p:spPr>
          <a:xfrm>
            <a:off x="6763972" y="4562784"/>
            <a:ext cx="2530527" cy="307777"/>
          </a:xfrm>
          <a:prstGeom prst="rect">
            <a:avLst/>
          </a:prstGeom>
          <a:noFill/>
        </p:spPr>
        <p:txBody>
          <a:bodyPr wrap="square" rtlCol="0">
            <a:spAutoFit/>
          </a:bodyPr>
          <a:lstStyle/>
          <a:p>
            <a:r>
              <a:rPr lang="nl-NL" sz="1400" i="1" dirty="0"/>
              <a:t>“Ik ben er voor het onderwijs”</a:t>
            </a:r>
          </a:p>
        </p:txBody>
      </p:sp>
    </p:spTree>
    <p:extLst>
      <p:ext uri="{BB962C8B-B14F-4D97-AF65-F5344CB8AC3E}">
        <p14:creationId xmlns:p14="http://schemas.microsoft.com/office/powerpoint/2010/main" val="130364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esentatie middenmanagers">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middenmanagers" id="{C3E9B8DC-FDB6-4CDA-A4FB-61ED86AD5B20}" vid="{01BD3868-466C-4453-8233-7F6F6DA07F6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DF9FE48-89FE-4BE9-8864-B5C481B89B7A}">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Presentatie middenmanagers</Template>
  <TotalTime>528</TotalTime>
  <Words>467</Words>
  <Application>Microsoft Office PowerPoint</Application>
  <PresentationFormat>Breedbeeld</PresentationFormat>
  <Paragraphs>61</Paragraphs>
  <Slides>12</Slides>
  <Notes>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Arial</vt:lpstr>
      <vt:lpstr>Calibri</vt:lpstr>
      <vt:lpstr>Wingdings</vt:lpstr>
      <vt:lpstr>Presentatie middenmanagers</vt:lpstr>
      <vt:lpstr>Waar blijft de middenmanager?</vt:lpstr>
      <vt:lpstr>PowerPoint-presentatie</vt:lpstr>
      <vt:lpstr>Aanleiding</vt:lpstr>
      <vt:lpstr>Visie op de Professionele Schoolorganisatie</vt:lpstr>
      <vt:lpstr>Hoe verhoudt het concept van de professionele schoolorganisatie zich tot de dagelijkse praktijk van middenmanagers? </vt:lpstr>
      <vt:lpstr>Onderzoeksvragen</vt:lpstr>
      <vt:lpstr>15 gesprekken door het land </vt:lpstr>
      <vt:lpstr>Bevindingen</vt:lpstr>
      <vt:lpstr>Analyse</vt:lpstr>
      <vt:lpstr>Analyse</vt:lpstr>
      <vt:lpstr>Aanbevelingen voor de VO-raad</vt:lpstr>
      <vt:lpstr>Vragen/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Waar blijft de middenmanager?</dc:title>
  <dc:creator>Wieland, J.M. (Annemart)</dc:creator>
  <cp:lastModifiedBy>Wieland, J.M. (Annemart)</cp:lastModifiedBy>
  <cp:revision>16</cp:revision>
  <dcterms:created xsi:type="dcterms:W3CDTF">2018-06-04T09:06:14Z</dcterms:created>
  <dcterms:modified xsi:type="dcterms:W3CDTF">2018-09-11T08:12:07Z</dcterms:modified>
</cp:coreProperties>
</file>