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61" r:id="rId6"/>
    <p:sldId id="268" r:id="rId7"/>
    <p:sldId id="262" r:id="rId8"/>
    <p:sldId id="269" r:id="rId9"/>
    <p:sldId id="263" r:id="rId10"/>
    <p:sldId id="264" r:id="rId11"/>
    <p:sldId id="266" r:id="rId12"/>
    <p:sldId id="270" r:id="rId13"/>
    <p:sldId id="267" r:id="rId14"/>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98" d="100"/>
          <a:sy n="98" d="100"/>
        </p:scale>
        <p:origin x="102" y="438"/>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öder, T.A.M." userId="5627f153-c7c3-490f-a9bc-11497fd7518a" providerId="ADAL" clId="{FCA49F0A-16B7-4480-A20D-384F296FC9BA}"/>
    <pc:docChg chg="custSel modSld">
      <pc:chgData name="Schröder, T.A.M." userId="5627f153-c7c3-490f-a9bc-11497fd7518a" providerId="ADAL" clId="{FCA49F0A-16B7-4480-A20D-384F296FC9BA}" dt="2022-04-01T07:01:25.937" v="86" actId="313"/>
      <pc:docMkLst>
        <pc:docMk/>
      </pc:docMkLst>
      <pc:sldChg chg="modSp mod">
        <pc:chgData name="Schröder, T.A.M." userId="5627f153-c7c3-490f-a9bc-11497fd7518a" providerId="ADAL" clId="{FCA49F0A-16B7-4480-A20D-384F296FC9BA}" dt="2022-04-01T07:01:25.937" v="86" actId="313"/>
        <pc:sldMkLst>
          <pc:docMk/>
          <pc:sldMk cId="2915591366" sldId="270"/>
        </pc:sldMkLst>
        <pc:spChg chg="mod">
          <ac:chgData name="Schröder, T.A.M." userId="5627f153-c7c3-490f-a9bc-11497fd7518a" providerId="ADAL" clId="{FCA49F0A-16B7-4480-A20D-384F296FC9BA}" dt="2022-04-01T07:01:25.937" v="86" actId="313"/>
          <ac:spMkLst>
            <pc:docMk/>
            <pc:sldMk cId="2915591366" sldId="270"/>
            <ac:spMk id="3" creationId="{9F9C62E2-28CE-4A00-8AF4-4E863AFDDC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1-4-2022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1-4-2022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339484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1355979" y="1314104"/>
            <a:ext cx="5760000" cy="1440000"/>
          </a:xfrm>
        </p:spPr>
        <p:txBody>
          <a:bodyPr anchor="b"/>
          <a:lstStyle>
            <a:lvl1pPr algn="l">
              <a:defRPr sz="4900" b="1">
                <a:solidFill>
                  <a:schemeClr val="accent1"/>
                </a:solidFill>
              </a:defRPr>
            </a:lvl1pPr>
          </a:lstStyle>
          <a:p>
            <a:r>
              <a:rPr lang="nl-NL" dirty="0"/>
              <a:t>[Titel van</a:t>
            </a:r>
            <a:br>
              <a:rPr lang="nl-NL" dirty="0"/>
            </a:br>
            <a:r>
              <a:rPr lang="nl-NL" dirty="0"/>
              <a:t>de presentatie]</a:t>
            </a:r>
          </a:p>
        </p:txBody>
      </p:sp>
      <p:sp>
        <p:nvSpPr>
          <p:cNvPr id="3" name="Ondertitel 2"/>
          <p:cNvSpPr>
            <a:spLocks noGrp="1" noSelect="1"/>
          </p:cNvSpPr>
          <p:nvPr>
            <p:ph type="subTitle" idx="1" hasCustomPrompt="1"/>
          </p:nvPr>
        </p:nvSpPr>
        <p:spPr bwMode="gray">
          <a:xfrm>
            <a:off x="1364688" y="3040887"/>
            <a:ext cx="5760000" cy="1800000"/>
          </a:xfrm>
        </p:spPr>
        <p:txBody>
          <a:bodyPr/>
          <a:lstStyle>
            <a:lvl1pPr marL="0" indent="0" algn="l">
              <a:lnSpc>
                <a:spcPct val="100000"/>
              </a:lnSpc>
              <a:buNone/>
              <a:defRPr sz="20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[Ruimte voor een ondertitel, naam of datum]</a:t>
            </a:r>
          </a:p>
        </p:txBody>
      </p:sp>
      <p:sp>
        <p:nvSpPr>
          <p:cNvPr id="11" name="Tijdelijke aanduiding voor voettekst 10"/>
          <p:cNvSpPr>
            <a:spLocks noGrp="1" noSelect="1"/>
          </p:cNvSpPr>
          <p:nvPr>
            <p:ph type="ftr" sz="quarter" idx="14"/>
          </p:nvPr>
        </p:nvSpPr>
        <p:spPr bwMode="gray"/>
        <p:txBody>
          <a:bodyPr/>
          <a:lstStyle/>
          <a:p>
            <a:r>
              <a:rPr lang="nl-NL" dirty="0"/>
              <a:t>Een school waar iedereen gelijk is, maar niemand hetzelfde</a:t>
            </a:r>
          </a:p>
        </p:txBody>
      </p:sp>
      <p:grpSp>
        <p:nvGrpSpPr>
          <p:cNvPr id="10" name="Groep 9">
            <a:extLst>
              <a:ext uri="{FF2B5EF4-FFF2-40B4-BE49-F238E27FC236}">
                <a16:creationId xmlns:a16="http://schemas.microsoft.com/office/drawing/2014/main" id="{7FFC6BE2-3FED-4372-963D-5B498AF23AE2}"/>
              </a:ext>
            </a:extLst>
          </p:cNvPr>
          <p:cNvGrpSpPr>
            <a:grpSpLocks noSelect="1"/>
          </p:cNvGrpSpPr>
          <p:nvPr userDrawn="1"/>
        </p:nvGrpSpPr>
        <p:grpSpPr bwMode="gray">
          <a:xfrm>
            <a:off x="1055688" y="5043488"/>
            <a:ext cx="3044825" cy="1173163"/>
            <a:chOff x="1055688" y="5043488"/>
            <a:chExt cx="3044825" cy="1173163"/>
          </a:xfrm>
        </p:grpSpPr>
        <p:sp>
          <p:nvSpPr>
            <p:cNvPr id="12" name="Freeform 5">
              <a:extLst>
                <a:ext uri="{FF2B5EF4-FFF2-40B4-BE49-F238E27FC236}">
                  <a16:creationId xmlns:a16="http://schemas.microsoft.com/office/drawing/2014/main" id="{FCD76617-6802-44FD-98E4-601105A3CEF9}"/>
                </a:ext>
              </a:extLst>
            </p:cNvPr>
            <p:cNvSpPr>
              <a:spLocks noSelect="1"/>
            </p:cNvSpPr>
            <p:nvPr userDrawn="1"/>
          </p:nvSpPr>
          <p:spPr bwMode="gray">
            <a:xfrm>
              <a:off x="2222500" y="5078413"/>
              <a:ext cx="1878013" cy="534988"/>
            </a:xfrm>
            <a:custGeom>
              <a:avLst/>
              <a:gdLst>
                <a:gd name="T0" fmla="*/ 210 w 5918"/>
                <a:gd name="T1" fmla="*/ 331 h 1685"/>
                <a:gd name="T2" fmla="*/ 558 w 5918"/>
                <a:gd name="T3" fmla="*/ 707 h 1685"/>
                <a:gd name="T4" fmla="*/ 979 w 5918"/>
                <a:gd name="T5" fmla="*/ 663 h 1685"/>
                <a:gd name="T6" fmla="*/ 979 w 5918"/>
                <a:gd name="T7" fmla="*/ 60 h 1685"/>
                <a:gd name="T8" fmla="*/ 1343 w 5918"/>
                <a:gd name="T9" fmla="*/ 707 h 1685"/>
                <a:gd name="T10" fmla="*/ 1499 w 5918"/>
                <a:gd name="T11" fmla="*/ 707 h 1685"/>
                <a:gd name="T12" fmla="*/ 1974 w 5918"/>
                <a:gd name="T13" fmla="*/ 123 h 1685"/>
                <a:gd name="T14" fmla="*/ 1820 w 5918"/>
                <a:gd name="T15" fmla="*/ 372 h 1685"/>
                <a:gd name="T16" fmla="*/ 1755 w 5918"/>
                <a:gd name="T17" fmla="*/ 337 h 1685"/>
                <a:gd name="T18" fmla="*/ 1823 w 5918"/>
                <a:gd name="T19" fmla="*/ 98 h 1685"/>
                <a:gd name="T20" fmla="*/ 1683 w 5918"/>
                <a:gd name="T21" fmla="*/ 347 h 1685"/>
                <a:gd name="T22" fmla="*/ 2593 w 5918"/>
                <a:gd name="T23" fmla="*/ 546 h 1685"/>
                <a:gd name="T24" fmla="*/ 2256 w 5918"/>
                <a:gd name="T25" fmla="*/ 145 h 1685"/>
                <a:gd name="T26" fmla="*/ 2863 w 5918"/>
                <a:gd name="T27" fmla="*/ 140 h 1685"/>
                <a:gd name="T28" fmla="*/ 3281 w 5918"/>
                <a:gd name="T29" fmla="*/ 477 h 1685"/>
                <a:gd name="T30" fmla="*/ 3801 w 5918"/>
                <a:gd name="T31" fmla="*/ 707 h 1685"/>
                <a:gd name="T32" fmla="*/ 3556 w 5918"/>
                <a:gd name="T33" fmla="*/ 432 h 1685"/>
                <a:gd name="T34" fmla="*/ 4000 w 5918"/>
                <a:gd name="T35" fmla="*/ 15 h 1685"/>
                <a:gd name="T36" fmla="*/ 3992 w 5918"/>
                <a:gd name="T37" fmla="*/ 161 h 1685"/>
                <a:gd name="T38" fmla="*/ 5222 w 5918"/>
                <a:gd name="T39" fmla="*/ 15 h 1685"/>
                <a:gd name="T40" fmla="*/ 4698 w 5918"/>
                <a:gd name="T41" fmla="*/ 707 h 1685"/>
                <a:gd name="T42" fmla="*/ 5273 w 5918"/>
                <a:gd name="T43" fmla="*/ 724 h 1685"/>
                <a:gd name="T44" fmla="*/ 116 w 5918"/>
                <a:gd name="T45" fmla="*/ 976 h 1685"/>
                <a:gd name="T46" fmla="*/ 649 w 5918"/>
                <a:gd name="T47" fmla="*/ 1674 h 1685"/>
                <a:gd name="T48" fmla="*/ 1065 w 5918"/>
                <a:gd name="T49" fmla="*/ 1668 h 1685"/>
                <a:gd name="T50" fmla="*/ 1425 w 5918"/>
                <a:gd name="T51" fmla="*/ 1314 h 1685"/>
                <a:gd name="T52" fmla="*/ 1546 w 5918"/>
                <a:gd name="T53" fmla="*/ 976 h 1685"/>
                <a:gd name="T54" fmla="*/ 1972 w 5918"/>
                <a:gd name="T55" fmla="*/ 1280 h 1685"/>
                <a:gd name="T56" fmla="*/ 1785 w 5918"/>
                <a:gd name="T57" fmla="*/ 1072 h 1685"/>
                <a:gd name="T58" fmla="*/ 2026 w 5918"/>
                <a:gd name="T59" fmla="*/ 1045 h 1685"/>
                <a:gd name="T60" fmla="*/ 2068 w 5918"/>
                <a:gd name="T61" fmla="*/ 1002 h 1685"/>
                <a:gd name="T62" fmla="*/ 1702 w 5918"/>
                <a:gd name="T63" fmla="*/ 1072 h 1685"/>
                <a:gd name="T64" fmla="*/ 1877 w 5918"/>
                <a:gd name="T65" fmla="*/ 1355 h 1685"/>
                <a:gd name="T66" fmla="*/ 2055 w 5918"/>
                <a:gd name="T67" fmla="*/ 1579 h 1685"/>
                <a:gd name="T68" fmla="*/ 1809 w 5918"/>
                <a:gd name="T69" fmla="*/ 1602 h 1685"/>
                <a:gd name="T70" fmla="*/ 1761 w 5918"/>
                <a:gd name="T71" fmla="*/ 1642 h 1685"/>
                <a:gd name="T72" fmla="*/ 2152 w 5918"/>
                <a:gd name="T73" fmla="*/ 1563 h 1685"/>
                <a:gd name="T74" fmla="*/ 2672 w 5918"/>
                <a:gd name="T75" fmla="*/ 1320 h 1685"/>
                <a:gd name="T76" fmla="*/ 2405 w 5918"/>
                <a:gd name="T77" fmla="*/ 1110 h 1685"/>
                <a:gd name="T78" fmla="*/ 2602 w 5918"/>
                <a:gd name="T79" fmla="*/ 1016 h 1685"/>
                <a:gd name="T80" fmla="*/ 2746 w 5918"/>
                <a:gd name="T81" fmla="*/ 1052 h 1685"/>
                <a:gd name="T82" fmla="*/ 2374 w 5918"/>
                <a:gd name="T83" fmla="*/ 1014 h 1685"/>
                <a:gd name="T84" fmla="*/ 2436 w 5918"/>
                <a:gd name="T85" fmla="*/ 1316 h 1685"/>
                <a:gd name="T86" fmla="*/ 2696 w 5918"/>
                <a:gd name="T87" fmla="*/ 1532 h 1685"/>
                <a:gd name="T88" fmla="*/ 2492 w 5918"/>
                <a:gd name="T89" fmla="*/ 1631 h 1685"/>
                <a:gd name="T90" fmla="*/ 2338 w 5918"/>
                <a:gd name="T91" fmla="*/ 1591 h 1685"/>
                <a:gd name="T92" fmla="*/ 2734 w 5918"/>
                <a:gd name="T93" fmla="*/ 1626 h 1685"/>
                <a:gd name="T94" fmla="*/ 2958 w 5918"/>
                <a:gd name="T95" fmla="*/ 1668 h 1685"/>
                <a:gd name="T96" fmla="*/ 3319 w 5918"/>
                <a:gd name="T97" fmla="*/ 1314 h 1685"/>
                <a:gd name="T98" fmla="*/ 3439 w 5918"/>
                <a:gd name="T99" fmla="*/ 976 h 1685"/>
                <a:gd name="T100" fmla="*/ 3614 w 5918"/>
                <a:gd name="T101" fmla="*/ 1668 h 1685"/>
                <a:gd name="T102" fmla="*/ 4220 w 5918"/>
                <a:gd name="T103" fmla="*/ 1668 h 1685"/>
                <a:gd name="T104" fmla="*/ 5030 w 5918"/>
                <a:gd name="T105" fmla="*/ 1483 h 1685"/>
                <a:gd name="T106" fmla="*/ 4559 w 5918"/>
                <a:gd name="T107" fmla="*/ 1668 h 1685"/>
                <a:gd name="T108" fmla="*/ 5081 w 5918"/>
                <a:gd name="T109" fmla="*/ 976 h 1685"/>
                <a:gd name="T110" fmla="*/ 5750 w 5918"/>
                <a:gd name="T111" fmla="*/ 976 h 1685"/>
                <a:gd name="T112" fmla="*/ 5385 w 5918"/>
                <a:gd name="T113" fmla="*/ 1668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18" h="1685">
                  <a:moveTo>
                    <a:pt x="210" y="707"/>
                  </a:moveTo>
                  <a:cubicBezTo>
                    <a:pt x="94" y="707"/>
                    <a:pt x="94" y="707"/>
                    <a:pt x="94" y="707"/>
                  </a:cubicBezTo>
                  <a:cubicBezTo>
                    <a:pt x="94" y="15"/>
                    <a:pt x="94" y="15"/>
                    <a:pt x="94" y="15"/>
                  </a:cubicBezTo>
                  <a:cubicBezTo>
                    <a:pt x="210" y="15"/>
                    <a:pt x="210" y="15"/>
                    <a:pt x="210" y="15"/>
                  </a:cubicBezTo>
                  <a:cubicBezTo>
                    <a:pt x="210" y="331"/>
                    <a:pt x="210" y="331"/>
                    <a:pt x="210" y="331"/>
                  </a:cubicBezTo>
                  <a:cubicBezTo>
                    <a:pt x="558" y="331"/>
                    <a:pt x="558" y="331"/>
                    <a:pt x="558" y="331"/>
                  </a:cubicBezTo>
                  <a:cubicBezTo>
                    <a:pt x="558" y="15"/>
                    <a:pt x="558" y="15"/>
                    <a:pt x="558" y="15"/>
                  </a:cubicBezTo>
                  <a:cubicBezTo>
                    <a:pt x="674" y="15"/>
                    <a:pt x="674" y="15"/>
                    <a:pt x="674" y="15"/>
                  </a:cubicBezTo>
                  <a:cubicBezTo>
                    <a:pt x="674" y="707"/>
                    <a:pt x="674" y="707"/>
                    <a:pt x="674" y="707"/>
                  </a:cubicBezTo>
                  <a:cubicBezTo>
                    <a:pt x="558" y="707"/>
                    <a:pt x="558" y="707"/>
                    <a:pt x="558" y="707"/>
                  </a:cubicBezTo>
                  <a:cubicBezTo>
                    <a:pt x="558" y="376"/>
                    <a:pt x="558" y="376"/>
                    <a:pt x="558" y="376"/>
                  </a:cubicBezTo>
                  <a:cubicBezTo>
                    <a:pt x="210" y="376"/>
                    <a:pt x="210" y="376"/>
                    <a:pt x="210" y="376"/>
                  </a:cubicBezTo>
                  <a:lnTo>
                    <a:pt x="210" y="707"/>
                  </a:lnTo>
                  <a:close/>
                  <a:moveTo>
                    <a:pt x="1343" y="663"/>
                  </a:moveTo>
                  <a:cubicBezTo>
                    <a:pt x="979" y="663"/>
                    <a:pt x="979" y="663"/>
                    <a:pt x="979" y="663"/>
                  </a:cubicBezTo>
                  <a:cubicBezTo>
                    <a:pt x="979" y="353"/>
                    <a:pt x="979" y="353"/>
                    <a:pt x="979" y="353"/>
                  </a:cubicBezTo>
                  <a:cubicBezTo>
                    <a:pt x="1223" y="353"/>
                    <a:pt x="1223" y="353"/>
                    <a:pt x="1223" y="353"/>
                  </a:cubicBezTo>
                  <a:cubicBezTo>
                    <a:pt x="1223" y="308"/>
                    <a:pt x="1223" y="308"/>
                    <a:pt x="1223" y="308"/>
                  </a:cubicBezTo>
                  <a:cubicBezTo>
                    <a:pt x="979" y="308"/>
                    <a:pt x="979" y="308"/>
                    <a:pt x="979" y="308"/>
                  </a:cubicBezTo>
                  <a:cubicBezTo>
                    <a:pt x="979" y="60"/>
                    <a:pt x="979" y="60"/>
                    <a:pt x="979" y="60"/>
                  </a:cubicBezTo>
                  <a:cubicBezTo>
                    <a:pt x="1343" y="60"/>
                    <a:pt x="1343" y="60"/>
                    <a:pt x="1343" y="60"/>
                  </a:cubicBezTo>
                  <a:cubicBezTo>
                    <a:pt x="1343" y="15"/>
                    <a:pt x="1343" y="15"/>
                    <a:pt x="1343" y="15"/>
                  </a:cubicBezTo>
                  <a:cubicBezTo>
                    <a:pt x="862" y="15"/>
                    <a:pt x="862" y="15"/>
                    <a:pt x="862" y="15"/>
                  </a:cubicBezTo>
                  <a:cubicBezTo>
                    <a:pt x="862" y="707"/>
                    <a:pt x="862" y="707"/>
                    <a:pt x="862" y="707"/>
                  </a:cubicBezTo>
                  <a:cubicBezTo>
                    <a:pt x="1343" y="707"/>
                    <a:pt x="1343" y="707"/>
                    <a:pt x="1343" y="707"/>
                  </a:cubicBezTo>
                  <a:lnTo>
                    <a:pt x="1343" y="663"/>
                  </a:lnTo>
                  <a:close/>
                  <a:moveTo>
                    <a:pt x="1697" y="382"/>
                  </a:moveTo>
                  <a:cubicBezTo>
                    <a:pt x="1615" y="382"/>
                    <a:pt x="1615" y="382"/>
                    <a:pt x="1615" y="382"/>
                  </a:cubicBezTo>
                  <a:cubicBezTo>
                    <a:pt x="1615" y="707"/>
                    <a:pt x="1615" y="707"/>
                    <a:pt x="1615" y="707"/>
                  </a:cubicBezTo>
                  <a:cubicBezTo>
                    <a:pt x="1499" y="707"/>
                    <a:pt x="1499" y="707"/>
                    <a:pt x="1499" y="707"/>
                  </a:cubicBezTo>
                  <a:cubicBezTo>
                    <a:pt x="1499" y="15"/>
                    <a:pt x="1499" y="15"/>
                    <a:pt x="1499" y="15"/>
                  </a:cubicBezTo>
                  <a:cubicBezTo>
                    <a:pt x="1739" y="15"/>
                    <a:pt x="1739" y="15"/>
                    <a:pt x="1739" y="15"/>
                  </a:cubicBezTo>
                  <a:cubicBezTo>
                    <a:pt x="1780" y="15"/>
                    <a:pt x="1817" y="20"/>
                    <a:pt x="1848" y="29"/>
                  </a:cubicBezTo>
                  <a:cubicBezTo>
                    <a:pt x="1879" y="38"/>
                    <a:pt x="1905" y="50"/>
                    <a:pt x="1926" y="66"/>
                  </a:cubicBezTo>
                  <a:cubicBezTo>
                    <a:pt x="1947" y="82"/>
                    <a:pt x="1963" y="101"/>
                    <a:pt x="1974" y="123"/>
                  </a:cubicBezTo>
                  <a:cubicBezTo>
                    <a:pt x="1984" y="145"/>
                    <a:pt x="1990" y="169"/>
                    <a:pt x="1990" y="195"/>
                  </a:cubicBezTo>
                  <a:cubicBezTo>
                    <a:pt x="1990" y="217"/>
                    <a:pt x="1985" y="237"/>
                    <a:pt x="1977" y="256"/>
                  </a:cubicBezTo>
                  <a:cubicBezTo>
                    <a:pt x="1969" y="275"/>
                    <a:pt x="1958" y="292"/>
                    <a:pt x="1943" y="307"/>
                  </a:cubicBezTo>
                  <a:cubicBezTo>
                    <a:pt x="1928" y="322"/>
                    <a:pt x="1910" y="335"/>
                    <a:pt x="1889" y="346"/>
                  </a:cubicBezTo>
                  <a:cubicBezTo>
                    <a:pt x="1868" y="357"/>
                    <a:pt x="1845" y="366"/>
                    <a:pt x="1820" y="372"/>
                  </a:cubicBezTo>
                  <a:cubicBezTo>
                    <a:pt x="2072" y="707"/>
                    <a:pt x="2072" y="707"/>
                    <a:pt x="2072" y="707"/>
                  </a:cubicBezTo>
                  <a:cubicBezTo>
                    <a:pt x="1937" y="707"/>
                    <a:pt x="1937" y="707"/>
                    <a:pt x="1937" y="707"/>
                  </a:cubicBezTo>
                  <a:lnTo>
                    <a:pt x="1697" y="382"/>
                  </a:lnTo>
                  <a:close/>
                  <a:moveTo>
                    <a:pt x="1683" y="347"/>
                  </a:moveTo>
                  <a:cubicBezTo>
                    <a:pt x="1709" y="347"/>
                    <a:pt x="1733" y="344"/>
                    <a:pt x="1755" y="337"/>
                  </a:cubicBezTo>
                  <a:cubicBezTo>
                    <a:pt x="1777" y="330"/>
                    <a:pt x="1796" y="320"/>
                    <a:pt x="1812" y="307"/>
                  </a:cubicBezTo>
                  <a:cubicBezTo>
                    <a:pt x="1829" y="295"/>
                    <a:pt x="1841" y="279"/>
                    <a:pt x="1850" y="261"/>
                  </a:cubicBezTo>
                  <a:cubicBezTo>
                    <a:pt x="1859" y="243"/>
                    <a:pt x="1864" y="223"/>
                    <a:pt x="1864" y="200"/>
                  </a:cubicBezTo>
                  <a:cubicBezTo>
                    <a:pt x="1864" y="179"/>
                    <a:pt x="1860" y="160"/>
                    <a:pt x="1853" y="143"/>
                  </a:cubicBezTo>
                  <a:cubicBezTo>
                    <a:pt x="1846" y="125"/>
                    <a:pt x="1836" y="111"/>
                    <a:pt x="1823" y="98"/>
                  </a:cubicBezTo>
                  <a:cubicBezTo>
                    <a:pt x="1810" y="86"/>
                    <a:pt x="1794" y="76"/>
                    <a:pt x="1776" y="69"/>
                  </a:cubicBezTo>
                  <a:cubicBezTo>
                    <a:pt x="1758" y="62"/>
                    <a:pt x="1739" y="59"/>
                    <a:pt x="1718" y="59"/>
                  </a:cubicBezTo>
                  <a:cubicBezTo>
                    <a:pt x="1615" y="59"/>
                    <a:pt x="1615" y="59"/>
                    <a:pt x="1615" y="59"/>
                  </a:cubicBezTo>
                  <a:cubicBezTo>
                    <a:pt x="1615" y="347"/>
                    <a:pt x="1615" y="347"/>
                    <a:pt x="1615" y="347"/>
                  </a:cubicBezTo>
                  <a:lnTo>
                    <a:pt x="1683" y="347"/>
                  </a:lnTo>
                  <a:close/>
                  <a:moveTo>
                    <a:pt x="2979" y="707"/>
                  </a:moveTo>
                  <a:cubicBezTo>
                    <a:pt x="2979" y="15"/>
                    <a:pt x="2979" y="15"/>
                    <a:pt x="2979" y="15"/>
                  </a:cubicBezTo>
                  <a:cubicBezTo>
                    <a:pt x="2863" y="15"/>
                    <a:pt x="2863" y="15"/>
                    <a:pt x="2863" y="15"/>
                  </a:cubicBezTo>
                  <a:cubicBezTo>
                    <a:pt x="2599" y="546"/>
                    <a:pt x="2599" y="546"/>
                    <a:pt x="2599" y="546"/>
                  </a:cubicBezTo>
                  <a:cubicBezTo>
                    <a:pt x="2593" y="546"/>
                    <a:pt x="2593" y="546"/>
                    <a:pt x="2593" y="546"/>
                  </a:cubicBezTo>
                  <a:cubicBezTo>
                    <a:pt x="2323" y="15"/>
                    <a:pt x="2323" y="15"/>
                    <a:pt x="2323" y="15"/>
                  </a:cubicBezTo>
                  <a:cubicBezTo>
                    <a:pt x="2205" y="15"/>
                    <a:pt x="2205" y="15"/>
                    <a:pt x="2205" y="15"/>
                  </a:cubicBezTo>
                  <a:cubicBezTo>
                    <a:pt x="2205" y="707"/>
                    <a:pt x="2205" y="707"/>
                    <a:pt x="2205" y="707"/>
                  </a:cubicBezTo>
                  <a:cubicBezTo>
                    <a:pt x="2256" y="707"/>
                    <a:pt x="2256" y="707"/>
                    <a:pt x="2256" y="707"/>
                  </a:cubicBezTo>
                  <a:cubicBezTo>
                    <a:pt x="2256" y="145"/>
                    <a:pt x="2256" y="145"/>
                    <a:pt x="2256" y="145"/>
                  </a:cubicBezTo>
                  <a:cubicBezTo>
                    <a:pt x="2264" y="145"/>
                    <a:pt x="2264" y="145"/>
                    <a:pt x="2264" y="145"/>
                  </a:cubicBezTo>
                  <a:cubicBezTo>
                    <a:pt x="2551" y="707"/>
                    <a:pt x="2551" y="707"/>
                    <a:pt x="2551" y="707"/>
                  </a:cubicBezTo>
                  <a:cubicBezTo>
                    <a:pt x="2575" y="707"/>
                    <a:pt x="2575" y="707"/>
                    <a:pt x="2575" y="707"/>
                  </a:cubicBezTo>
                  <a:cubicBezTo>
                    <a:pt x="2859" y="140"/>
                    <a:pt x="2859" y="140"/>
                    <a:pt x="2859" y="140"/>
                  </a:cubicBezTo>
                  <a:cubicBezTo>
                    <a:pt x="2863" y="140"/>
                    <a:pt x="2863" y="140"/>
                    <a:pt x="2863" y="140"/>
                  </a:cubicBezTo>
                  <a:cubicBezTo>
                    <a:pt x="2863" y="707"/>
                    <a:pt x="2863" y="707"/>
                    <a:pt x="2863" y="707"/>
                  </a:cubicBezTo>
                  <a:lnTo>
                    <a:pt x="2979" y="707"/>
                  </a:lnTo>
                  <a:close/>
                  <a:moveTo>
                    <a:pt x="3683" y="707"/>
                  </a:moveTo>
                  <a:cubicBezTo>
                    <a:pt x="3578" y="477"/>
                    <a:pt x="3578" y="477"/>
                    <a:pt x="3578" y="477"/>
                  </a:cubicBezTo>
                  <a:cubicBezTo>
                    <a:pt x="3281" y="477"/>
                    <a:pt x="3281" y="477"/>
                    <a:pt x="3281" y="477"/>
                  </a:cubicBezTo>
                  <a:cubicBezTo>
                    <a:pt x="3171" y="707"/>
                    <a:pt x="3171" y="707"/>
                    <a:pt x="3171" y="707"/>
                  </a:cubicBezTo>
                  <a:cubicBezTo>
                    <a:pt x="3113" y="707"/>
                    <a:pt x="3113" y="707"/>
                    <a:pt x="3113" y="707"/>
                  </a:cubicBezTo>
                  <a:cubicBezTo>
                    <a:pt x="3447" y="0"/>
                    <a:pt x="3447" y="0"/>
                    <a:pt x="3447" y="0"/>
                  </a:cubicBezTo>
                  <a:cubicBezTo>
                    <a:pt x="3476" y="0"/>
                    <a:pt x="3476" y="0"/>
                    <a:pt x="3476" y="0"/>
                  </a:cubicBezTo>
                  <a:cubicBezTo>
                    <a:pt x="3801" y="707"/>
                    <a:pt x="3801" y="707"/>
                    <a:pt x="3801" y="707"/>
                  </a:cubicBezTo>
                  <a:lnTo>
                    <a:pt x="3683" y="707"/>
                  </a:lnTo>
                  <a:close/>
                  <a:moveTo>
                    <a:pt x="3556" y="432"/>
                  </a:moveTo>
                  <a:cubicBezTo>
                    <a:pt x="3430" y="158"/>
                    <a:pt x="3430" y="158"/>
                    <a:pt x="3430" y="158"/>
                  </a:cubicBezTo>
                  <a:cubicBezTo>
                    <a:pt x="3301" y="432"/>
                    <a:pt x="3301" y="432"/>
                    <a:pt x="3301" y="432"/>
                  </a:cubicBezTo>
                  <a:lnTo>
                    <a:pt x="3556" y="432"/>
                  </a:lnTo>
                  <a:close/>
                  <a:moveTo>
                    <a:pt x="4510" y="15"/>
                  </a:moveTo>
                  <a:cubicBezTo>
                    <a:pt x="4459" y="15"/>
                    <a:pt x="4459" y="15"/>
                    <a:pt x="4459" y="15"/>
                  </a:cubicBezTo>
                  <a:cubicBezTo>
                    <a:pt x="4459" y="522"/>
                    <a:pt x="4459" y="522"/>
                    <a:pt x="4459" y="522"/>
                  </a:cubicBezTo>
                  <a:cubicBezTo>
                    <a:pt x="4454" y="522"/>
                    <a:pt x="4454" y="522"/>
                    <a:pt x="4454" y="522"/>
                  </a:cubicBezTo>
                  <a:cubicBezTo>
                    <a:pt x="4000" y="15"/>
                    <a:pt x="4000" y="15"/>
                    <a:pt x="4000" y="15"/>
                  </a:cubicBezTo>
                  <a:cubicBezTo>
                    <a:pt x="3935" y="15"/>
                    <a:pt x="3935" y="15"/>
                    <a:pt x="3935" y="15"/>
                  </a:cubicBezTo>
                  <a:cubicBezTo>
                    <a:pt x="3935" y="707"/>
                    <a:pt x="3935" y="707"/>
                    <a:pt x="3935" y="707"/>
                  </a:cubicBezTo>
                  <a:cubicBezTo>
                    <a:pt x="3988" y="707"/>
                    <a:pt x="3988" y="707"/>
                    <a:pt x="3988" y="707"/>
                  </a:cubicBezTo>
                  <a:cubicBezTo>
                    <a:pt x="3988" y="161"/>
                    <a:pt x="3988" y="161"/>
                    <a:pt x="3988" y="161"/>
                  </a:cubicBezTo>
                  <a:cubicBezTo>
                    <a:pt x="3992" y="161"/>
                    <a:pt x="3992" y="161"/>
                    <a:pt x="3992" y="161"/>
                  </a:cubicBezTo>
                  <a:cubicBezTo>
                    <a:pt x="4483" y="724"/>
                    <a:pt x="4483" y="724"/>
                    <a:pt x="4483" y="724"/>
                  </a:cubicBezTo>
                  <a:cubicBezTo>
                    <a:pt x="4510" y="724"/>
                    <a:pt x="4510" y="724"/>
                    <a:pt x="4510" y="724"/>
                  </a:cubicBezTo>
                  <a:lnTo>
                    <a:pt x="4510" y="15"/>
                  </a:lnTo>
                  <a:close/>
                  <a:moveTo>
                    <a:pt x="5273" y="15"/>
                  </a:moveTo>
                  <a:cubicBezTo>
                    <a:pt x="5222" y="15"/>
                    <a:pt x="5222" y="15"/>
                    <a:pt x="5222" y="15"/>
                  </a:cubicBezTo>
                  <a:cubicBezTo>
                    <a:pt x="5222" y="522"/>
                    <a:pt x="5222" y="522"/>
                    <a:pt x="5222" y="522"/>
                  </a:cubicBezTo>
                  <a:cubicBezTo>
                    <a:pt x="5217" y="522"/>
                    <a:pt x="5217" y="522"/>
                    <a:pt x="5217" y="522"/>
                  </a:cubicBezTo>
                  <a:cubicBezTo>
                    <a:pt x="4763" y="15"/>
                    <a:pt x="4763" y="15"/>
                    <a:pt x="4763" y="15"/>
                  </a:cubicBezTo>
                  <a:cubicBezTo>
                    <a:pt x="4698" y="15"/>
                    <a:pt x="4698" y="15"/>
                    <a:pt x="4698" y="15"/>
                  </a:cubicBezTo>
                  <a:cubicBezTo>
                    <a:pt x="4698" y="707"/>
                    <a:pt x="4698" y="707"/>
                    <a:pt x="4698" y="707"/>
                  </a:cubicBezTo>
                  <a:cubicBezTo>
                    <a:pt x="4751" y="707"/>
                    <a:pt x="4751" y="707"/>
                    <a:pt x="4751" y="707"/>
                  </a:cubicBezTo>
                  <a:cubicBezTo>
                    <a:pt x="4751" y="161"/>
                    <a:pt x="4751" y="161"/>
                    <a:pt x="4751" y="161"/>
                  </a:cubicBezTo>
                  <a:cubicBezTo>
                    <a:pt x="4755" y="161"/>
                    <a:pt x="4755" y="161"/>
                    <a:pt x="4755" y="161"/>
                  </a:cubicBezTo>
                  <a:cubicBezTo>
                    <a:pt x="5246" y="724"/>
                    <a:pt x="5246" y="724"/>
                    <a:pt x="5246" y="724"/>
                  </a:cubicBezTo>
                  <a:cubicBezTo>
                    <a:pt x="5273" y="724"/>
                    <a:pt x="5273" y="724"/>
                    <a:pt x="5273" y="724"/>
                  </a:cubicBezTo>
                  <a:lnTo>
                    <a:pt x="5273" y="15"/>
                  </a:lnTo>
                  <a:close/>
                  <a:moveTo>
                    <a:pt x="692" y="1505"/>
                  </a:moveTo>
                  <a:cubicBezTo>
                    <a:pt x="504" y="1028"/>
                    <a:pt x="504" y="1028"/>
                    <a:pt x="504" y="1028"/>
                  </a:cubicBezTo>
                  <a:cubicBezTo>
                    <a:pt x="323" y="1502"/>
                    <a:pt x="323" y="1502"/>
                    <a:pt x="323" y="1502"/>
                  </a:cubicBezTo>
                  <a:cubicBezTo>
                    <a:pt x="116" y="976"/>
                    <a:pt x="116" y="976"/>
                    <a:pt x="116" y="976"/>
                  </a:cubicBezTo>
                  <a:cubicBezTo>
                    <a:pt x="0" y="976"/>
                    <a:pt x="0" y="976"/>
                    <a:pt x="0" y="976"/>
                  </a:cubicBezTo>
                  <a:cubicBezTo>
                    <a:pt x="275" y="1674"/>
                    <a:pt x="275" y="1674"/>
                    <a:pt x="275" y="1674"/>
                  </a:cubicBezTo>
                  <a:cubicBezTo>
                    <a:pt x="314" y="1674"/>
                    <a:pt x="314" y="1674"/>
                    <a:pt x="314" y="1674"/>
                  </a:cubicBezTo>
                  <a:cubicBezTo>
                    <a:pt x="478" y="1243"/>
                    <a:pt x="478" y="1243"/>
                    <a:pt x="478" y="1243"/>
                  </a:cubicBezTo>
                  <a:cubicBezTo>
                    <a:pt x="649" y="1674"/>
                    <a:pt x="649" y="1674"/>
                    <a:pt x="649" y="1674"/>
                  </a:cubicBezTo>
                  <a:cubicBezTo>
                    <a:pt x="684" y="1674"/>
                    <a:pt x="684" y="1674"/>
                    <a:pt x="684" y="1674"/>
                  </a:cubicBezTo>
                  <a:cubicBezTo>
                    <a:pt x="950" y="976"/>
                    <a:pt x="950" y="976"/>
                    <a:pt x="950" y="976"/>
                  </a:cubicBezTo>
                  <a:cubicBezTo>
                    <a:pt x="894" y="976"/>
                    <a:pt x="894" y="976"/>
                    <a:pt x="894" y="976"/>
                  </a:cubicBezTo>
                  <a:lnTo>
                    <a:pt x="692" y="1505"/>
                  </a:lnTo>
                  <a:close/>
                  <a:moveTo>
                    <a:pt x="1065" y="1668"/>
                  </a:moveTo>
                  <a:cubicBezTo>
                    <a:pt x="1546" y="1668"/>
                    <a:pt x="1546" y="1668"/>
                    <a:pt x="1546" y="1668"/>
                  </a:cubicBezTo>
                  <a:cubicBezTo>
                    <a:pt x="1546" y="1624"/>
                    <a:pt x="1546" y="1624"/>
                    <a:pt x="1546" y="1624"/>
                  </a:cubicBezTo>
                  <a:cubicBezTo>
                    <a:pt x="1181" y="1624"/>
                    <a:pt x="1181" y="1624"/>
                    <a:pt x="1181" y="1624"/>
                  </a:cubicBezTo>
                  <a:cubicBezTo>
                    <a:pt x="1181" y="1314"/>
                    <a:pt x="1181" y="1314"/>
                    <a:pt x="1181" y="1314"/>
                  </a:cubicBezTo>
                  <a:cubicBezTo>
                    <a:pt x="1425" y="1314"/>
                    <a:pt x="1425" y="1314"/>
                    <a:pt x="1425" y="1314"/>
                  </a:cubicBezTo>
                  <a:cubicBezTo>
                    <a:pt x="1425" y="1269"/>
                    <a:pt x="1425" y="1269"/>
                    <a:pt x="1425" y="1269"/>
                  </a:cubicBezTo>
                  <a:cubicBezTo>
                    <a:pt x="1181" y="1269"/>
                    <a:pt x="1181" y="1269"/>
                    <a:pt x="1181" y="1269"/>
                  </a:cubicBezTo>
                  <a:cubicBezTo>
                    <a:pt x="1181" y="1021"/>
                    <a:pt x="1181" y="1021"/>
                    <a:pt x="1181" y="1021"/>
                  </a:cubicBezTo>
                  <a:cubicBezTo>
                    <a:pt x="1546" y="1021"/>
                    <a:pt x="1546" y="1021"/>
                    <a:pt x="1546" y="1021"/>
                  </a:cubicBezTo>
                  <a:cubicBezTo>
                    <a:pt x="1546" y="976"/>
                    <a:pt x="1546" y="976"/>
                    <a:pt x="1546" y="976"/>
                  </a:cubicBezTo>
                  <a:cubicBezTo>
                    <a:pt x="1065" y="976"/>
                    <a:pt x="1065" y="976"/>
                    <a:pt x="1065" y="976"/>
                  </a:cubicBezTo>
                  <a:lnTo>
                    <a:pt x="1065" y="1668"/>
                  </a:lnTo>
                  <a:close/>
                  <a:moveTo>
                    <a:pt x="2107" y="1365"/>
                  </a:moveTo>
                  <a:cubicBezTo>
                    <a:pt x="2088" y="1349"/>
                    <a:pt x="2068" y="1334"/>
                    <a:pt x="2044" y="1320"/>
                  </a:cubicBezTo>
                  <a:cubicBezTo>
                    <a:pt x="2021" y="1306"/>
                    <a:pt x="1997" y="1292"/>
                    <a:pt x="1972" y="1280"/>
                  </a:cubicBezTo>
                  <a:cubicBezTo>
                    <a:pt x="1948" y="1267"/>
                    <a:pt x="1924" y="1254"/>
                    <a:pt x="1900" y="1241"/>
                  </a:cubicBezTo>
                  <a:cubicBezTo>
                    <a:pt x="1877" y="1229"/>
                    <a:pt x="1856" y="1216"/>
                    <a:pt x="1838" y="1203"/>
                  </a:cubicBezTo>
                  <a:cubicBezTo>
                    <a:pt x="1819" y="1189"/>
                    <a:pt x="1804" y="1175"/>
                    <a:pt x="1793" y="1160"/>
                  </a:cubicBezTo>
                  <a:cubicBezTo>
                    <a:pt x="1782" y="1145"/>
                    <a:pt x="1777" y="1128"/>
                    <a:pt x="1777" y="1110"/>
                  </a:cubicBezTo>
                  <a:cubicBezTo>
                    <a:pt x="1777" y="1097"/>
                    <a:pt x="1779" y="1084"/>
                    <a:pt x="1785" y="1072"/>
                  </a:cubicBezTo>
                  <a:cubicBezTo>
                    <a:pt x="1790" y="1060"/>
                    <a:pt x="1798" y="1049"/>
                    <a:pt x="1809" y="1039"/>
                  </a:cubicBezTo>
                  <a:cubicBezTo>
                    <a:pt x="1820" y="1029"/>
                    <a:pt x="1834" y="1021"/>
                    <a:pt x="1850" y="1015"/>
                  </a:cubicBezTo>
                  <a:cubicBezTo>
                    <a:pt x="1867" y="1009"/>
                    <a:pt x="1886" y="1006"/>
                    <a:pt x="1908" y="1006"/>
                  </a:cubicBezTo>
                  <a:cubicBezTo>
                    <a:pt x="1932" y="1006"/>
                    <a:pt x="1954" y="1009"/>
                    <a:pt x="1974" y="1016"/>
                  </a:cubicBezTo>
                  <a:cubicBezTo>
                    <a:pt x="1994" y="1023"/>
                    <a:pt x="2011" y="1032"/>
                    <a:pt x="2026" y="1045"/>
                  </a:cubicBezTo>
                  <a:cubicBezTo>
                    <a:pt x="2041" y="1057"/>
                    <a:pt x="2054" y="1072"/>
                    <a:pt x="2065" y="1090"/>
                  </a:cubicBezTo>
                  <a:cubicBezTo>
                    <a:pt x="2075" y="1108"/>
                    <a:pt x="2084" y="1127"/>
                    <a:pt x="2091" y="1148"/>
                  </a:cubicBezTo>
                  <a:cubicBezTo>
                    <a:pt x="2151" y="1121"/>
                    <a:pt x="2151" y="1121"/>
                    <a:pt x="2151" y="1121"/>
                  </a:cubicBezTo>
                  <a:cubicBezTo>
                    <a:pt x="2142" y="1095"/>
                    <a:pt x="2131" y="1072"/>
                    <a:pt x="2118" y="1052"/>
                  </a:cubicBezTo>
                  <a:cubicBezTo>
                    <a:pt x="2104" y="1032"/>
                    <a:pt x="2088" y="1016"/>
                    <a:pt x="2068" y="1002"/>
                  </a:cubicBezTo>
                  <a:cubicBezTo>
                    <a:pt x="2049" y="988"/>
                    <a:pt x="2026" y="978"/>
                    <a:pt x="2000" y="971"/>
                  </a:cubicBezTo>
                  <a:cubicBezTo>
                    <a:pt x="1975" y="964"/>
                    <a:pt x="1945" y="961"/>
                    <a:pt x="1913" y="961"/>
                  </a:cubicBezTo>
                  <a:cubicBezTo>
                    <a:pt x="1877" y="961"/>
                    <a:pt x="1845" y="965"/>
                    <a:pt x="1817" y="975"/>
                  </a:cubicBezTo>
                  <a:cubicBezTo>
                    <a:pt x="1789" y="984"/>
                    <a:pt x="1765" y="997"/>
                    <a:pt x="1746" y="1014"/>
                  </a:cubicBezTo>
                  <a:cubicBezTo>
                    <a:pt x="1727" y="1030"/>
                    <a:pt x="1712" y="1050"/>
                    <a:pt x="1702" y="1072"/>
                  </a:cubicBezTo>
                  <a:cubicBezTo>
                    <a:pt x="1692" y="1095"/>
                    <a:pt x="1687" y="1120"/>
                    <a:pt x="1687" y="1146"/>
                  </a:cubicBezTo>
                  <a:cubicBezTo>
                    <a:pt x="1687" y="1172"/>
                    <a:pt x="1693" y="1196"/>
                    <a:pt x="1704" y="1216"/>
                  </a:cubicBezTo>
                  <a:cubicBezTo>
                    <a:pt x="1715" y="1237"/>
                    <a:pt x="1729" y="1255"/>
                    <a:pt x="1747" y="1272"/>
                  </a:cubicBezTo>
                  <a:cubicBezTo>
                    <a:pt x="1765" y="1288"/>
                    <a:pt x="1785" y="1303"/>
                    <a:pt x="1808" y="1316"/>
                  </a:cubicBezTo>
                  <a:cubicBezTo>
                    <a:pt x="1830" y="1330"/>
                    <a:pt x="1854" y="1343"/>
                    <a:pt x="1877" y="1355"/>
                  </a:cubicBezTo>
                  <a:cubicBezTo>
                    <a:pt x="1901" y="1367"/>
                    <a:pt x="1924" y="1379"/>
                    <a:pt x="1947" y="1391"/>
                  </a:cubicBezTo>
                  <a:cubicBezTo>
                    <a:pt x="1970" y="1403"/>
                    <a:pt x="1990" y="1416"/>
                    <a:pt x="2008" y="1430"/>
                  </a:cubicBezTo>
                  <a:cubicBezTo>
                    <a:pt x="2025" y="1444"/>
                    <a:pt x="2040" y="1459"/>
                    <a:pt x="2051" y="1476"/>
                  </a:cubicBezTo>
                  <a:cubicBezTo>
                    <a:pt x="2062" y="1492"/>
                    <a:pt x="2067" y="1511"/>
                    <a:pt x="2067" y="1532"/>
                  </a:cubicBezTo>
                  <a:cubicBezTo>
                    <a:pt x="2067" y="1550"/>
                    <a:pt x="2063" y="1566"/>
                    <a:pt x="2055" y="1579"/>
                  </a:cubicBezTo>
                  <a:cubicBezTo>
                    <a:pt x="2047" y="1592"/>
                    <a:pt x="2037" y="1604"/>
                    <a:pt x="2023" y="1613"/>
                  </a:cubicBezTo>
                  <a:cubicBezTo>
                    <a:pt x="2010" y="1622"/>
                    <a:pt x="1995" y="1629"/>
                    <a:pt x="1979" y="1634"/>
                  </a:cubicBezTo>
                  <a:cubicBezTo>
                    <a:pt x="1962" y="1638"/>
                    <a:pt x="1945" y="1641"/>
                    <a:pt x="1928" y="1641"/>
                  </a:cubicBezTo>
                  <a:cubicBezTo>
                    <a:pt x="1905" y="1641"/>
                    <a:pt x="1884" y="1637"/>
                    <a:pt x="1864" y="1631"/>
                  </a:cubicBezTo>
                  <a:cubicBezTo>
                    <a:pt x="1844" y="1624"/>
                    <a:pt x="1826" y="1615"/>
                    <a:pt x="1809" y="1602"/>
                  </a:cubicBezTo>
                  <a:cubicBezTo>
                    <a:pt x="1793" y="1590"/>
                    <a:pt x="1779" y="1575"/>
                    <a:pt x="1766" y="1557"/>
                  </a:cubicBezTo>
                  <a:cubicBezTo>
                    <a:pt x="1754" y="1539"/>
                    <a:pt x="1744" y="1519"/>
                    <a:pt x="1737" y="1497"/>
                  </a:cubicBezTo>
                  <a:cubicBezTo>
                    <a:pt x="1675" y="1522"/>
                    <a:pt x="1675" y="1522"/>
                    <a:pt x="1675" y="1522"/>
                  </a:cubicBezTo>
                  <a:cubicBezTo>
                    <a:pt x="1684" y="1548"/>
                    <a:pt x="1696" y="1571"/>
                    <a:pt x="1710" y="1591"/>
                  </a:cubicBezTo>
                  <a:cubicBezTo>
                    <a:pt x="1724" y="1611"/>
                    <a:pt x="1741" y="1628"/>
                    <a:pt x="1761" y="1642"/>
                  </a:cubicBezTo>
                  <a:cubicBezTo>
                    <a:pt x="1781" y="1656"/>
                    <a:pt x="1804" y="1666"/>
                    <a:pt x="1830" y="1674"/>
                  </a:cubicBezTo>
                  <a:cubicBezTo>
                    <a:pt x="1856" y="1681"/>
                    <a:pt x="1886" y="1685"/>
                    <a:pt x="1920" y="1685"/>
                  </a:cubicBezTo>
                  <a:cubicBezTo>
                    <a:pt x="1961" y="1685"/>
                    <a:pt x="1997" y="1679"/>
                    <a:pt x="2028" y="1669"/>
                  </a:cubicBezTo>
                  <a:cubicBezTo>
                    <a:pt x="2059" y="1658"/>
                    <a:pt x="2084" y="1644"/>
                    <a:pt x="2105" y="1626"/>
                  </a:cubicBezTo>
                  <a:cubicBezTo>
                    <a:pt x="2126" y="1608"/>
                    <a:pt x="2142" y="1587"/>
                    <a:pt x="2152" y="1563"/>
                  </a:cubicBezTo>
                  <a:cubicBezTo>
                    <a:pt x="2163" y="1539"/>
                    <a:pt x="2168" y="1513"/>
                    <a:pt x="2168" y="1486"/>
                  </a:cubicBezTo>
                  <a:cubicBezTo>
                    <a:pt x="2168" y="1461"/>
                    <a:pt x="2162" y="1439"/>
                    <a:pt x="2151" y="1420"/>
                  </a:cubicBezTo>
                  <a:cubicBezTo>
                    <a:pt x="2140" y="1400"/>
                    <a:pt x="2125" y="1382"/>
                    <a:pt x="2107" y="1365"/>
                  </a:cubicBezTo>
                  <a:close/>
                  <a:moveTo>
                    <a:pt x="2735" y="1365"/>
                  </a:moveTo>
                  <a:cubicBezTo>
                    <a:pt x="2717" y="1349"/>
                    <a:pt x="2696" y="1334"/>
                    <a:pt x="2672" y="1320"/>
                  </a:cubicBezTo>
                  <a:cubicBezTo>
                    <a:pt x="2649" y="1306"/>
                    <a:pt x="2625" y="1292"/>
                    <a:pt x="2601" y="1280"/>
                  </a:cubicBezTo>
                  <a:cubicBezTo>
                    <a:pt x="2576" y="1267"/>
                    <a:pt x="2552" y="1254"/>
                    <a:pt x="2529" y="1241"/>
                  </a:cubicBezTo>
                  <a:cubicBezTo>
                    <a:pt x="2505" y="1229"/>
                    <a:pt x="2484" y="1216"/>
                    <a:pt x="2466" y="1203"/>
                  </a:cubicBezTo>
                  <a:cubicBezTo>
                    <a:pt x="2447" y="1189"/>
                    <a:pt x="2433" y="1175"/>
                    <a:pt x="2422" y="1160"/>
                  </a:cubicBezTo>
                  <a:cubicBezTo>
                    <a:pt x="2410" y="1145"/>
                    <a:pt x="2405" y="1128"/>
                    <a:pt x="2405" y="1110"/>
                  </a:cubicBezTo>
                  <a:cubicBezTo>
                    <a:pt x="2405" y="1097"/>
                    <a:pt x="2408" y="1084"/>
                    <a:pt x="2413" y="1072"/>
                  </a:cubicBezTo>
                  <a:cubicBezTo>
                    <a:pt x="2418" y="1060"/>
                    <a:pt x="2427" y="1049"/>
                    <a:pt x="2438" y="1039"/>
                  </a:cubicBezTo>
                  <a:cubicBezTo>
                    <a:pt x="2448" y="1029"/>
                    <a:pt x="2462" y="1021"/>
                    <a:pt x="2478" y="1015"/>
                  </a:cubicBezTo>
                  <a:cubicBezTo>
                    <a:pt x="2495" y="1009"/>
                    <a:pt x="2514" y="1006"/>
                    <a:pt x="2536" y="1006"/>
                  </a:cubicBezTo>
                  <a:cubicBezTo>
                    <a:pt x="2561" y="1006"/>
                    <a:pt x="2583" y="1009"/>
                    <a:pt x="2602" y="1016"/>
                  </a:cubicBezTo>
                  <a:cubicBezTo>
                    <a:pt x="2622" y="1023"/>
                    <a:pt x="2639" y="1032"/>
                    <a:pt x="2654" y="1045"/>
                  </a:cubicBezTo>
                  <a:cubicBezTo>
                    <a:pt x="2669" y="1057"/>
                    <a:pt x="2682" y="1072"/>
                    <a:pt x="2693" y="1090"/>
                  </a:cubicBezTo>
                  <a:cubicBezTo>
                    <a:pt x="2704" y="1108"/>
                    <a:pt x="2713" y="1127"/>
                    <a:pt x="2720" y="1148"/>
                  </a:cubicBezTo>
                  <a:cubicBezTo>
                    <a:pt x="2779" y="1121"/>
                    <a:pt x="2779" y="1121"/>
                    <a:pt x="2779" y="1121"/>
                  </a:cubicBezTo>
                  <a:cubicBezTo>
                    <a:pt x="2771" y="1095"/>
                    <a:pt x="2760" y="1072"/>
                    <a:pt x="2746" y="1052"/>
                  </a:cubicBezTo>
                  <a:cubicBezTo>
                    <a:pt x="2733" y="1032"/>
                    <a:pt x="2716" y="1016"/>
                    <a:pt x="2697" y="1002"/>
                  </a:cubicBezTo>
                  <a:cubicBezTo>
                    <a:pt x="2677" y="988"/>
                    <a:pt x="2655" y="978"/>
                    <a:pt x="2629" y="971"/>
                  </a:cubicBezTo>
                  <a:cubicBezTo>
                    <a:pt x="2603" y="964"/>
                    <a:pt x="2574" y="961"/>
                    <a:pt x="2541" y="961"/>
                  </a:cubicBezTo>
                  <a:cubicBezTo>
                    <a:pt x="2505" y="961"/>
                    <a:pt x="2473" y="965"/>
                    <a:pt x="2445" y="975"/>
                  </a:cubicBezTo>
                  <a:cubicBezTo>
                    <a:pt x="2417" y="984"/>
                    <a:pt x="2393" y="997"/>
                    <a:pt x="2374" y="1014"/>
                  </a:cubicBezTo>
                  <a:cubicBezTo>
                    <a:pt x="2355" y="1030"/>
                    <a:pt x="2340" y="1050"/>
                    <a:pt x="2331" y="1072"/>
                  </a:cubicBezTo>
                  <a:cubicBezTo>
                    <a:pt x="2321" y="1095"/>
                    <a:pt x="2316" y="1120"/>
                    <a:pt x="2316" y="1146"/>
                  </a:cubicBezTo>
                  <a:cubicBezTo>
                    <a:pt x="2316" y="1172"/>
                    <a:pt x="2321" y="1196"/>
                    <a:pt x="2332" y="1216"/>
                  </a:cubicBezTo>
                  <a:cubicBezTo>
                    <a:pt x="2343" y="1237"/>
                    <a:pt x="2357" y="1255"/>
                    <a:pt x="2375" y="1272"/>
                  </a:cubicBezTo>
                  <a:cubicBezTo>
                    <a:pt x="2393" y="1288"/>
                    <a:pt x="2413" y="1303"/>
                    <a:pt x="2436" y="1316"/>
                  </a:cubicBezTo>
                  <a:cubicBezTo>
                    <a:pt x="2459" y="1330"/>
                    <a:pt x="2482" y="1343"/>
                    <a:pt x="2506" y="1355"/>
                  </a:cubicBezTo>
                  <a:cubicBezTo>
                    <a:pt x="2529" y="1367"/>
                    <a:pt x="2552" y="1379"/>
                    <a:pt x="2575" y="1391"/>
                  </a:cubicBezTo>
                  <a:cubicBezTo>
                    <a:pt x="2598" y="1403"/>
                    <a:pt x="2618" y="1416"/>
                    <a:pt x="2636" y="1430"/>
                  </a:cubicBezTo>
                  <a:cubicBezTo>
                    <a:pt x="2654" y="1444"/>
                    <a:pt x="2668" y="1459"/>
                    <a:pt x="2679" y="1476"/>
                  </a:cubicBezTo>
                  <a:cubicBezTo>
                    <a:pt x="2690" y="1492"/>
                    <a:pt x="2696" y="1511"/>
                    <a:pt x="2696" y="1532"/>
                  </a:cubicBezTo>
                  <a:cubicBezTo>
                    <a:pt x="2696" y="1550"/>
                    <a:pt x="2692" y="1566"/>
                    <a:pt x="2684" y="1579"/>
                  </a:cubicBezTo>
                  <a:cubicBezTo>
                    <a:pt x="2676" y="1592"/>
                    <a:pt x="2665" y="1604"/>
                    <a:pt x="2652" y="1613"/>
                  </a:cubicBezTo>
                  <a:cubicBezTo>
                    <a:pt x="2639" y="1622"/>
                    <a:pt x="2624" y="1629"/>
                    <a:pt x="2607" y="1634"/>
                  </a:cubicBezTo>
                  <a:cubicBezTo>
                    <a:pt x="2590" y="1638"/>
                    <a:pt x="2573" y="1641"/>
                    <a:pt x="2556" y="1641"/>
                  </a:cubicBezTo>
                  <a:cubicBezTo>
                    <a:pt x="2534" y="1641"/>
                    <a:pt x="2512" y="1637"/>
                    <a:pt x="2492" y="1631"/>
                  </a:cubicBezTo>
                  <a:cubicBezTo>
                    <a:pt x="2472" y="1624"/>
                    <a:pt x="2454" y="1615"/>
                    <a:pt x="2438" y="1602"/>
                  </a:cubicBezTo>
                  <a:cubicBezTo>
                    <a:pt x="2421" y="1590"/>
                    <a:pt x="2407" y="1575"/>
                    <a:pt x="2395" y="1557"/>
                  </a:cubicBezTo>
                  <a:cubicBezTo>
                    <a:pt x="2382" y="1539"/>
                    <a:pt x="2373" y="1519"/>
                    <a:pt x="2365" y="1497"/>
                  </a:cubicBezTo>
                  <a:cubicBezTo>
                    <a:pt x="2303" y="1522"/>
                    <a:pt x="2303" y="1522"/>
                    <a:pt x="2303" y="1522"/>
                  </a:cubicBezTo>
                  <a:cubicBezTo>
                    <a:pt x="2312" y="1548"/>
                    <a:pt x="2324" y="1571"/>
                    <a:pt x="2338" y="1591"/>
                  </a:cubicBezTo>
                  <a:cubicBezTo>
                    <a:pt x="2352" y="1611"/>
                    <a:pt x="2370" y="1628"/>
                    <a:pt x="2390" y="1642"/>
                  </a:cubicBezTo>
                  <a:cubicBezTo>
                    <a:pt x="2410" y="1656"/>
                    <a:pt x="2433" y="1666"/>
                    <a:pt x="2459" y="1674"/>
                  </a:cubicBezTo>
                  <a:cubicBezTo>
                    <a:pt x="2485" y="1681"/>
                    <a:pt x="2515" y="1685"/>
                    <a:pt x="2548" y="1685"/>
                  </a:cubicBezTo>
                  <a:cubicBezTo>
                    <a:pt x="2589" y="1685"/>
                    <a:pt x="2625" y="1679"/>
                    <a:pt x="2656" y="1669"/>
                  </a:cubicBezTo>
                  <a:cubicBezTo>
                    <a:pt x="2687" y="1658"/>
                    <a:pt x="2713" y="1644"/>
                    <a:pt x="2734" y="1626"/>
                  </a:cubicBezTo>
                  <a:cubicBezTo>
                    <a:pt x="2755" y="1608"/>
                    <a:pt x="2770" y="1587"/>
                    <a:pt x="2781" y="1563"/>
                  </a:cubicBezTo>
                  <a:cubicBezTo>
                    <a:pt x="2791" y="1539"/>
                    <a:pt x="2796" y="1513"/>
                    <a:pt x="2796" y="1486"/>
                  </a:cubicBezTo>
                  <a:cubicBezTo>
                    <a:pt x="2796" y="1461"/>
                    <a:pt x="2791" y="1439"/>
                    <a:pt x="2780" y="1420"/>
                  </a:cubicBezTo>
                  <a:cubicBezTo>
                    <a:pt x="2768" y="1400"/>
                    <a:pt x="2754" y="1382"/>
                    <a:pt x="2735" y="1365"/>
                  </a:cubicBezTo>
                  <a:close/>
                  <a:moveTo>
                    <a:pt x="2958" y="1668"/>
                  </a:moveTo>
                  <a:cubicBezTo>
                    <a:pt x="3439" y="1668"/>
                    <a:pt x="3439" y="1668"/>
                    <a:pt x="3439" y="1668"/>
                  </a:cubicBezTo>
                  <a:cubicBezTo>
                    <a:pt x="3439" y="1624"/>
                    <a:pt x="3439" y="1624"/>
                    <a:pt x="3439" y="1624"/>
                  </a:cubicBezTo>
                  <a:cubicBezTo>
                    <a:pt x="3074" y="1624"/>
                    <a:pt x="3074" y="1624"/>
                    <a:pt x="3074" y="1624"/>
                  </a:cubicBezTo>
                  <a:cubicBezTo>
                    <a:pt x="3074" y="1314"/>
                    <a:pt x="3074" y="1314"/>
                    <a:pt x="3074" y="1314"/>
                  </a:cubicBezTo>
                  <a:cubicBezTo>
                    <a:pt x="3319" y="1314"/>
                    <a:pt x="3319" y="1314"/>
                    <a:pt x="3319" y="1314"/>
                  </a:cubicBezTo>
                  <a:cubicBezTo>
                    <a:pt x="3319" y="1269"/>
                    <a:pt x="3319" y="1269"/>
                    <a:pt x="3319" y="1269"/>
                  </a:cubicBezTo>
                  <a:cubicBezTo>
                    <a:pt x="3074" y="1269"/>
                    <a:pt x="3074" y="1269"/>
                    <a:pt x="3074" y="1269"/>
                  </a:cubicBezTo>
                  <a:cubicBezTo>
                    <a:pt x="3074" y="1021"/>
                    <a:pt x="3074" y="1021"/>
                    <a:pt x="3074" y="1021"/>
                  </a:cubicBezTo>
                  <a:cubicBezTo>
                    <a:pt x="3439" y="1021"/>
                    <a:pt x="3439" y="1021"/>
                    <a:pt x="3439" y="1021"/>
                  </a:cubicBezTo>
                  <a:cubicBezTo>
                    <a:pt x="3439" y="976"/>
                    <a:pt x="3439" y="976"/>
                    <a:pt x="3439" y="976"/>
                  </a:cubicBezTo>
                  <a:cubicBezTo>
                    <a:pt x="2958" y="976"/>
                    <a:pt x="2958" y="976"/>
                    <a:pt x="2958" y="976"/>
                  </a:cubicBezTo>
                  <a:lnTo>
                    <a:pt x="2958" y="1668"/>
                  </a:lnTo>
                  <a:close/>
                  <a:moveTo>
                    <a:pt x="3730" y="976"/>
                  </a:moveTo>
                  <a:cubicBezTo>
                    <a:pt x="3614" y="976"/>
                    <a:pt x="3614" y="976"/>
                    <a:pt x="3614" y="976"/>
                  </a:cubicBezTo>
                  <a:cubicBezTo>
                    <a:pt x="3614" y="1668"/>
                    <a:pt x="3614" y="1668"/>
                    <a:pt x="3614" y="1668"/>
                  </a:cubicBezTo>
                  <a:cubicBezTo>
                    <a:pt x="4079" y="1668"/>
                    <a:pt x="4079" y="1668"/>
                    <a:pt x="4079" y="1668"/>
                  </a:cubicBezTo>
                  <a:cubicBezTo>
                    <a:pt x="4079" y="1624"/>
                    <a:pt x="4079" y="1624"/>
                    <a:pt x="4079" y="1624"/>
                  </a:cubicBezTo>
                  <a:cubicBezTo>
                    <a:pt x="3730" y="1624"/>
                    <a:pt x="3730" y="1624"/>
                    <a:pt x="3730" y="1624"/>
                  </a:cubicBezTo>
                  <a:lnTo>
                    <a:pt x="3730" y="976"/>
                  </a:lnTo>
                  <a:close/>
                  <a:moveTo>
                    <a:pt x="4220" y="1668"/>
                  </a:moveTo>
                  <a:cubicBezTo>
                    <a:pt x="4336" y="1668"/>
                    <a:pt x="4336" y="1668"/>
                    <a:pt x="4336" y="1668"/>
                  </a:cubicBezTo>
                  <a:cubicBezTo>
                    <a:pt x="4336" y="976"/>
                    <a:pt x="4336" y="976"/>
                    <a:pt x="4336" y="976"/>
                  </a:cubicBezTo>
                  <a:cubicBezTo>
                    <a:pt x="4220" y="976"/>
                    <a:pt x="4220" y="976"/>
                    <a:pt x="4220" y="976"/>
                  </a:cubicBezTo>
                  <a:lnTo>
                    <a:pt x="4220" y="1668"/>
                  </a:lnTo>
                  <a:close/>
                  <a:moveTo>
                    <a:pt x="5030" y="1483"/>
                  </a:moveTo>
                  <a:cubicBezTo>
                    <a:pt x="5025" y="1483"/>
                    <a:pt x="5025" y="1483"/>
                    <a:pt x="5025" y="1483"/>
                  </a:cubicBezTo>
                  <a:cubicBezTo>
                    <a:pt x="4571" y="976"/>
                    <a:pt x="4571" y="976"/>
                    <a:pt x="4571" y="976"/>
                  </a:cubicBezTo>
                  <a:cubicBezTo>
                    <a:pt x="4506" y="976"/>
                    <a:pt x="4506" y="976"/>
                    <a:pt x="4506" y="976"/>
                  </a:cubicBezTo>
                  <a:cubicBezTo>
                    <a:pt x="4506" y="1668"/>
                    <a:pt x="4506" y="1668"/>
                    <a:pt x="4506" y="1668"/>
                  </a:cubicBezTo>
                  <a:cubicBezTo>
                    <a:pt x="4559" y="1668"/>
                    <a:pt x="4559" y="1668"/>
                    <a:pt x="4559" y="1668"/>
                  </a:cubicBezTo>
                  <a:cubicBezTo>
                    <a:pt x="4559" y="1122"/>
                    <a:pt x="4559" y="1122"/>
                    <a:pt x="4559" y="1122"/>
                  </a:cubicBezTo>
                  <a:cubicBezTo>
                    <a:pt x="4563" y="1122"/>
                    <a:pt x="4563" y="1122"/>
                    <a:pt x="4563" y="1122"/>
                  </a:cubicBezTo>
                  <a:cubicBezTo>
                    <a:pt x="5054" y="1685"/>
                    <a:pt x="5054" y="1685"/>
                    <a:pt x="5054" y="1685"/>
                  </a:cubicBezTo>
                  <a:cubicBezTo>
                    <a:pt x="5081" y="1685"/>
                    <a:pt x="5081" y="1685"/>
                    <a:pt x="5081" y="1685"/>
                  </a:cubicBezTo>
                  <a:cubicBezTo>
                    <a:pt x="5081" y="976"/>
                    <a:pt x="5081" y="976"/>
                    <a:pt x="5081" y="976"/>
                  </a:cubicBezTo>
                  <a:cubicBezTo>
                    <a:pt x="5030" y="976"/>
                    <a:pt x="5030" y="976"/>
                    <a:pt x="5030" y="976"/>
                  </a:cubicBezTo>
                  <a:lnTo>
                    <a:pt x="5030" y="1483"/>
                  </a:lnTo>
                  <a:close/>
                  <a:moveTo>
                    <a:pt x="5480" y="1268"/>
                  </a:moveTo>
                  <a:cubicBezTo>
                    <a:pt x="5825" y="976"/>
                    <a:pt x="5825" y="976"/>
                    <a:pt x="5825" y="976"/>
                  </a:cubicBezTo>
                  <a:cubicBezTo>
                    <a:pt x="5750" y="976"/>
                    <a:pt x="5750" y="976"/>
                    <a:pt x="5750" y="976"/>
                  </a:cubicBezTo>
                  <a:cubicBezTo>
                    <a:pt x="5385" y="1283"/>
                    <a:pt x="5385" y="1283"/>
                    <a:pt x="5385" y="1283"/>
                  </a:cubicBezTo>
                  <a:cubicBezTo>
                    <a:pt x="5385" y="976"/>
                    <a:pt x="5385" y="976"/>
                    <a:pt x="5385" y="976"/>
                  </a:cubicBezTo>
                  <a:cubicBezTo>
                    <a:pt x="5269" y="976"/>
                    <a:pt x="5269" y="976"/>
                    <a:pt x="5269" y="976"/>
                  </a:cubicBezTo>
                  <a:cubicBezTo>
                    <a:pt x="5269" y="1668"/>
                    <a:pt x="5269" y="1668"/>
                    <a:pt x="5269" y="1668"/>
                  </a:cubicBezTo>
                  <a:cubicBezTo>
                    <a:pt x="5385" y="1668"/>
                    <a:pt x="5385" y="1668"/>
                    <a:pt x="5385" y="1668"/>
                  </a:cubicBezTo>
                  <a:cubicBezTo>
                    <a:pt x="5385" y="1317"/>
                    <a:pt x="5385" y="1317"/>
                    <a:pt x="5385" y="1317"/>
                  </a:cubicBezTo>
                  <a:cubicBezTo>
                    <a:pt x="5770" y="1668"/>
                    <a:pt x="5770" y="1668"/>
                    <a:pt x="5770" y="1668"/>
                  </a:cubicBezTo>
                  <a:cubicBezTo>
                    <a:pt x="5918" y="1668"/>
                    <a:pt x="5918" y="1668"/>
                    <a:pt x="5918" y="1668"/>
                  </a:cubicBezTo>
                  <a:lnTo>
                    <a:pt x="5480" y="1268"/>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6">
              <a:extLst>
                <a:ext uri="{FF2B5EF4-FFF2-40B4-BE49-F238E27FC236}">
                  <a16:creationId xmlns:a16="http://schemas.microsoft.com/office/drawing/2014/main" id="{724E048B-92B3-4F88-A2F2-403F37D37F9F}"/>
                </a:ext>
              </a:extLst>
            </p:cNvPr>
            <p:cNvSpPr>
              <a:spLocks noSelect="1"/>
            </p:cNvSpPr>
            <p:nvPr userDrawn="1"/>
          </p:nvSpPr>
          <p:spPr bwMode="gray">
            <a:xfrm>
              <a:off x="1397000" y="5043488"/>
              <a:ext cx="303213" cy="347663"/>
            </a:xfrm>
            <a:custGeom>
              <a:avLst/>
              <a:gdLst>
                <a:gd name="T0" fmla="*/ 959 w 959"/>
                <a:gd name="T1" fmla="*/ 0 h 1096"/>
                <a:gd name="T2" fmla="*/ 107 w 959"/>
                <a:gd name="T3" fmla="*/ 0 h 1096"/>
                <a:gd name="T4" fmla="*/ 0 w 959"/>
                <a:gd name="T5" fmla="*/ 592 h 1096"/>
                <a:gd name="T6" fmla="*/ 76 w 959"/>
                <a:gd name="T7" fmla="*/ 1096 h 1096"/>
                <a:gd name="T8" fmla="*/ 959 w 959"/>
                <a:gd name="T9" fmla="*/ 0 h 1096"/>
              </a:gdLst>
              <a:ahLst/>
              <a:cxnLst>
                <a:cxn ang="0">
                  <a:pos x="T0" y="T1"/>
                </a:cxn>
                <a:cxn ang="0">
                  <a:pos x="T2" y="T3"/>
                </a:cxn>
                <a:cxn ang="0">
                  <a:pos x="T4" y="T5"/>
                </a:cxn>
                <a:cxn ang="0">
                  <a:pos x="T6" y="T7"/>
                </a:cxn>
                <a:cxn ang="0">
                  <a:pos x="T8" y="T9"/>
                </a:cxn>
              </a:cxnLst>
              <a:rect l="0" t="0" r="r" b="b"/>
              <a:pathLst>
                <a:path w="959" h="1096">
                  <a:moveTo>
                    <a:pt x="959" y="0"/>
                  </a:moveTo>
                  <a:cubicBezTo>
                    <a:pt x="107" y="0"/>
                    <a:pt x="107" y="0"/>
                    <a:pt x="107" y="0"/>
                  </a:cubicBezTo>
                  <a:cubicBezTo>
                    <a:pt x="38" y="184"/>
                    <a:pt x="0" y="384"/>
                    <a:pt x="0" y="592"/>
                  </a:cubicBezTo>
                  <a:cubicBezTo>
                    <a:pt x="0" y="767"/>
                    <a:pt x="26" y="937"/>
                    <a:pt x="76" y="1096"/>
                  </a:cubicBezTo>
                  <a:cubicBezTo>
                    <a:pt x="509" y="877"/>
                    <a:pt x="836" y="479"/>
                    <a:pt x="959" y="0"/>
                  </a:cubicBezTo>
                  <a:close/>
                </a:path>
              </a:pathLst>
            </a:custGeom>
            <a:solidFill>
              <a:srgbClr val="68A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7">
              <a:extLst>
                <a:ext uri="{FF2B5EF4-FFF2-40B4-BE49-F238E27FC236}">
                  <a16:creationId xmlns:a16="http://schemas.microsoft.com/office/drawing/2014/main" id="{D647B345-2B57-4033-84D3-52FBB75A5E4E}"/>
                </a:ext>
              </a:extLst>
            </p:cNvPr>
            <p:cNvSpPr>
              <a:spLocks noSelect="1"/>
            </p:cNvSpPr>
            <p:nvPr userDrawn="1"/>
          </p:nvSpPr>
          <p:spPr bwMode="gray">
            <a:xfrm>
              <a:off x="1563688" y="5472113"/>
              <a:ext cx="530225" cy="298450"/>
            </a:xfrm>
            <a:custGeom>
              <a:avLst/>
              <a:gdLst>
                <a:gd name="T0" fmla="*/ 1521 w 1672"/>
                <a:gd name="T1" fmla="*/ 36 h 943"/>
                <a:gd name="T2" fmla="*/ 1173 w 1672"/>
                <a:gd name="T3" fmla="*/ 0 h 943"/>
                <a:gd name="T4" fmla="*/ 0 w 1672"/>
                <a:gd name="T5" fmla="*/ 471 h 943"/>
                <a:gd name="T6" fmla="*/ 1173 w 1672"/>
                <a:gd name="T7" fmla="*/ 943 h 943"/>
                <a:gd name="T8" fmla="*/ 1274 w 1672"/>
                <a:gd name="T9" fmla="*/ 939 h 943"/>
                <a:gd name="T10" fmla="*/ 1459 w 1672"/>
                <a:gd name="T11" fmla="*/ 805 h 943"/>
                <a:gd name="T12" fmla="*/ 1615 w 1672"/>
                <a:gd name="T13" fmla="*/ 324 h 943"/>
                <a:gd name="T14" fmla="*/ 1521 w 1672"/>
                <a:gd name="T15" fmla="*/ 36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2" h="943">
                  <a:moveTo>
                    <a:pt x="1521" y="36"/>
                  </a:moveTo>
                  <a:cubicBezTo>
                    <a:pt x="1409" y="12"/>
                    <a:pt x="1292" y="0"/>
                    <a:pt x="1173" y="0"/>
                  </a:cubicBezTo>
                  <a:cubicBezTo>
                    <a:pt x="718" y="0"/>
                    <a:pt x="305" y="180"/>
                    <a:pt x="0" y="471"/>
                  </a:cubicBezTo>
                  <a:cubicBezTo>
                    <a:pt x="305" y="763"/>
                    <a:pt x="718" y="943"/>
                    <a:pt x="1173" y="943"/>
                  </a:cubicBezTo>
                  <a:cubicBezTo>
                    <a:pt x="1207" y="943"/>
                    <a:pt x="1240" y="941"/>
                    <a:pt x="1274" y="939"/>
                  </a:cubicBezTo>
                  <a:cubicBezTo>
                    <a:pt x="1459" y="805"/>
                    <a:pt x="1459" y="805"/>
                    <a:pt x="1459" y="805"/>
                  </a:cubicBezTo>
                  <a:cubicBezTo>
                    <a:pt x="1609" y="696"/>
                    <a:pt x="1672" y="501"/>
                    <a:pt x="1615" y="324"/>
                  </a:cubicBezTo>
                  <a:lnTo>
                    <a:pt x="1521" y="36"/>
                  </a:lnTo>
                  <a:close/>
                </a:path>
              </a:pathLst>
            </a:custGeom>
            <a:solidFill>
              <a:srgbClr val="68A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8">
              <a:extLst>
                <a:ext uri="{FF2B5EF4-FFF2-40B4-BE49-F238E27FC236}">
                  <a16:creationId xmlns:a16="http://schemas.microsoft.com/office/drawing/2014/main" id="{89C783A3-84DA-45A4-A477-5C65BC9B37E3}"/>
                </a:ext>
              </a:extLst>
            </p:cNvPr>
            <p:cNvSpPr>
              <a:spLocks noSelect="1"/>
            </p:cNvSpPr>
            <p:nvPr userDrawn="1"/>
          </p:nvSpPr>
          <p:spPr bwMode="gray">
            <a:xfrm>
              <a:off x="1443038" y="5043488"/>
              <a:ext cx="581025" cy="531813"/>
            </a:xfrm>
            <a:custGeom>
              <a:avLst/>
              <a:gdLst>
                <a:gd name="T0" fmla="*/ 0 w 1829"/>
                <a:gd name="T1" fmla="*/ 1284 h 1673"/>
                <a:gd name="T2" fmla="*/ 241 w 1829"/>
                <a:gd name="T3" fmla="*/ 1673 h 1673"/>
                <a:gd name="T4" fmla="*/ 1551 w 1829"/>
                <a:gd name="T5" fmla="*/ 1148 h 1673"/>
                <a:gd name="T6" fmla="*/ 1829 w 1829"/>
                <a:gd name="T7" fmla="*/ 1169 h 1673"/>
                <a:gd name="T8" fmla="*/ 1546 w 1829"/>
                <a:gd name="T9" fmla="*/ 297 h 1673"/>
                <a:gd name="T10" fmla="*/ 1137 w 1829"/>
                <a:gd name="T11" fmla="*/ 0 h 1673"/>
                <a:gd name="T12" fmla="*/ 1016 w 1829"/>
                <a:gd name="T13" fmla="*/ 0 h 1673"/>
                <a:gd name="T14" fmla="*/ 0 w 1829"/>
                <a:gd name="T15" fmla="*/ 1284 h 1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9" h="1673">
                  <a:moveTo>
                    <a:pt x="0" y="1284"/>
                  </a:moveTo>
                  <a:cubicBezTo>
                    <a:pt x="63" y="1425"/>
                    <a:pt x="144" y="1556"/>
                    <a:pt x="241" y="1673"/>
                  </a:cubicBezTo>
                  <a:cubicBezTo>
                    <a:pt x="582" y="1348"/>
                    <a:pt x="1043" y="1148"/>
                    <a:pt x="1551" y="1148"/>
                  </a:cubicBezTo>
                  <a:cubicBezTo>
                    <a:pt x="1645" y="1148"/>
                    <a:pt x="1738" y="1155"/>
                    <a:pt x="1829" y="1169"/>
                  </a:cubicBezTo>
                  <a:cubicBezTo>
                    <a:pt x="1546" y="297"/>
                    <a:pt x="1546" y="297"/>
                    <a:pt x="1546" y="297"/>
                  </a:cubicBezTo>
                  <a:cubicBezTo>
                    <a:pt x="1488" y="120"/>
                    <a:pt x="1323" y="0"/>
                    <a:pt x="1137" y="0"/>
                  </a:cubicBezTo>
                  <a:cubicBezTo>
                    <a:pt x="1016" y="0"/>
                    <a:pt x="1016" y="0"/>
                    <a:pt x="1016" y="0"/>
                  </a:cubicBezTo>
                  <a:cubicBezTo>
                    <a:pt x="888" y="564"/>
                    <a:pt x="508" y="1034"/>
                    <a:pt x="0" y="1284"/>
                  </a:cubicBezTo>
                  <a:close/>
                </a:path>
              </a:pathLst>
            </a:custGeom>
            <a:solidFill>
              <a:srgbClr val="468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9">
              <a:extLst>
                <a:ext uri="{FF2B5EF4-FFF2-40B4-BE49-F238E27FC236}">
                  <a16:creationId xmlns:a16="http://schemas.microsoft.com/office/drawing/2014/main" id="{6BCD4FB5-1043-4F6E-BEBD-4BDE835FC05D}"/>
                </a:ext>
              </a:extLst>
            </p:cNvPr>
            <p:cNvSpPr>
              <a:spLocks noSelect="1"/>
            </p:cNvSpPr>
            <p:nvPr userDrawn="1"/>
          </p:nvSpPr>
          <p:spPr bwMode="gray">
            <a:xfrm>
              <a:off x="1055688" y="5043488"/>
              <a:ext cx="827088" cy="989013"/>
            </a:xfrm>
            <a:custGeom>
              <a:avLst/>
              <a:gdLst>
                <a:gd name="T0" fmla="*/ 1327 w 2606"/>
                <a:gd name="T1" fmla="*/ 1820 h 3114"/>
                <a:gd name="T2" fmla="*/ 914 w 2606"/>
                <a:gd name="T3" fmla="*/ 2663 h 3114"/>
                <a:gd name="T4" fmla="*/ 214 w 2606"/>
                <a:gd name="T5" fmla="*/ 2154 h 3114"/>
                <a:gd name="T6" fmla="*/ 58 w 2606"/>
                <a:gd name="T7" fmla="*/ 1673 h 3114"/>
                <a:gd name="T8" fmla="*/ 127 w 2606"/>
                <a:gd name="T9" fmla="*/ 1461 h 3114"/>
                <a:gd name="T10" fmla="*/ 388 w 2606"/>
                <a:gd name="T11" fmla="*/ 1479 h 3114"/>
                <a:gd name="T12" fmla="*/ 1039 w 2606"/>
                <a:gd name="T13" fmla="*/ 1364 h 3114"/>
                <a:gd name="T14" fmla="*/ 1327 w 2606"/>
                <a:gd name="T15" fmla="*/ 1820 h 3114"/>
                <a:gd name="T16" fmla="*/ 1464 w 2606"/>
                <a:gd name="T17" fmla="*/ 1966 h 3114"/>
                <a:gd name="T18" fmla="*/ 1094 w 2606"/>
                <a:gd name="T19" fmla="*/ 2793 h 3114"/>
                <a:gd name="T20" fmla="*/ 1384 w 2606"/>
                <a:gd name="T21" fmla="*/ 3004 h 3114"/>
                <a:gd name="T22" fmla="*/ 1890 w 2606"/>
                <a:gd name="T23" fmla="*/ 3004 h 3114"/>
                <a:gd name="T24" fmla="*/ 2606 w 2606"/>
                <a:gd name="T25" fmla="*/ 2484 h 3114"/>
                <a:gd name="T26" fmla="*/ 1464 w 2606"/>
                <a:gd name="T27" fmla="*/ 1966 h 3114"/>
                <a:gd name="T28" fmla="*/ 967 w 2606"/>
                <a:gd name="T29" fmla="*/ 1177 h 3114"/>
                <a:gd name="T30" fmla="*/ 875 w 2606"/>
                <a:gd name="T31" fmla="*/ 593 h 3114"/>
                <a:gd name="T32" fmla="*/ 970 w 2606"/>
                <a:gd name="T33" fmla="*/ 0 h 3114"/>
                <a:gd name="T34" fmla="*/ 914 w 2606"/>
                <a:gd name="T35" fmla="*/ 0 h 3114"/>
                <a:gd name="T36" fmla="*/ 505 w 2606"/>
                <a:gd name="T37" fmla="*/ 298 h 3114"/>
                <a:gd name="T38" fmla="*/ 190 w 2606"/>
                <a:gd name="T39" fmla="*/ 1267 h 3114"/>
                <a:gd name="T40" fmla="*/ 388 w 2606"/>
                <a:gd name="T41" fmla="*/ 1279 h 3114"/>
                <a:gd name="T42" fmla="*/ 967 w 2606"/>
                <a:gd name="T43" fmla="*/ 1177 h 3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6" h="3114">
                  <a:moveTo>
                    <a:pt x="1327" y="1820"/>
                  </a:moveTo>
                  <a:cubicBezTo>
                    <a:pt x="1125" y="2058"/>
                    <a:pt x="980" y="2346"/>
                    <a:pt x="914" y="2663"/>
                  </a:cubicBezTo>
                  <a:cubicBezTo>
                    <a:pt x="214" y="2154"/>
                    <a:pt x="214" y="2154"/>
                    <a:pt x="214" y="2154"/>
                  </a:cubicBezTo>
                  <a:cubicBezTo>
                    <a:pt x="63" y="2045"/>
                    <a:pt x="0" y="1850"/>
                    <a:pt x="58" y="1673"/>
                  </a:cubicBezTo>
                  <a:cubicBezTo>
                    <a:pt x="127" y="1461"/>
                    <a:pt x="127" y="1461"/>
                    <a:pt x="127" y="1461"/>
                  </a:cubicBezTo>
                  <a:cubicBezTo>
                    <a:pt x="212" y="1473"/>
                    <a:pt x="299" y="1479"/>
                    <a:pt x="388" y="1479"/>
                  </a:cubicBezTo>
                  <a:cubicBezTo>
                    <a:pt x="616" y="1479"/>
                    <a:pt x="836" y="1438"/>
                    <a:pt x="1039" y="1364"/>
                  </a:cubicBezTo>
                  <a:cubicBezTo>
                    <a:pt x="1113" y="1530"/>
                    <a:pt x="1210" y="1684"/>
                    <a:pt x="1327" y="1820"/>
                  </a:cubicBezTo>
                  <a:close/>
                  <a:moveTo>
                    <a:pt x="1464" y="1966"/>
                  </a:moveTo>
                  <a:cubicBezTo>
                    <a:pt x="1273" y="2198"/>
                    <a:pt x="1141" y="2482"/>
                    <a:pt x="1094" y="2793"/>
                  </a:cubicBezTo>
                  <a:cubicBezTo>
                    <a:pt x="1384" y="3004"/>
                    <a:pt x="1384" y="3004"/>
                    <a:pt x="1384" y="3004"/>
                  </a:cubicBezTo>
                  <a:cubicBezTo>
                    <a:pt x="1535" y="3114"/>
                    <a:pt x="1739" y="3114"/>
                    <a:pt x="1890" y="3004"/>
                  </a:cubicBezTo>
                  <a:cubicBezTo>
                    <a:pt x="2606" y="2484"/>
                    <a:pt x="2606" y="2484"/>
                    <a:pt x="2606" y="2484"/>
                  </a:cubicBezTo>
                  <a:cubicBezTo>
                    <a:pt x="2165" y="2445"/>
                    <a:pt x="1767" y="2255"/>
                    <a:pt x="1464" y="1966"/>
                  </a:cubicBezTo>
                  <a:close/>
                  <a:moveTo>
                    <a:pt x="967" y="1177"/>
                  </a:moveTo>
                  <a:cubicBezTo>
                    <a:pt x="908" y="993"/>
                    <a:pt x="875" y="797"/>
                    <a:pt x="875" y="593"/>
                  </a:cubicBezTo>
                  <a:cubicBezTo>
                    <a:pt x="875" y="386"/>
                    <a:pt x="908" y="187"/>
                    <a:pt x="970" y="0"/>
                  </a:cubicBezTo>
                  <a:cubicBezTo>
                    <a:pt x="914" y="0"/>
                    <a:pt x="914" y="0"/>
                    <a:pt x="914" y="0"/>
                  </a:cubicBezTo>
                  <a:cubicBezTo>
                    <a:pt x="728" y="0"/>
                    <a:pt x="562" y="121"/>
                    <a:pt x="505" y="298"/>
                  </a:cubicBezTo>
                  <a:cubicBezTo>
                    <a:pt x="190" y="1267"/>
                    <a:pt x="190" y="1267"/>
                    <a:pt x="190" y="1267"/>
                  </a:cubicBezTo>
                  <a:cubicBezTo>
                    <a:pt x="255" y="1275"/>
                    <a:pt x="321" y="1279"/>
                    <a:pt x="388" y="1279"/>
                  </a:cubicBezTo>
                  <a:cubicBezTo>
                    <a:pt x="591" y="1279"/>
                    <a:pt x="786" y="1243"/>
                    <a:pt x="967" y="1177"/>
                  </a:cubicBezTo>
                  <a:close/>
                </a:path>
              </a:pathLst>
            </a:custGeom>
            <a:solidFill>
              <a:srgbClr val="783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0">
              <a:extLst>
                <a:ext uri="{FF2B5EF4-FFF2-40B4-BE49-F238E27FC236}">
                  <a16:creationId xmlns:a16="http://schemas.microsoft.com/office/drawing/2014/main" id="{AF907434-33B4-4C80-A10F-F1462B7E00C1}"/>
                </a:ext>
              </a:extLst>
            </p:cNvPr>
            <p:cNvSpPr>
              <a:spLocks noSelect="1"/>
            </p:cNvSpPr>
            <p:nvPr userDrawn="1"/>
          </p:nvSpPr>
          <p:spPr bwMode="gray">
            <a:xfrm>
              <a:off x="2216150" y="5703888"/>
              <a:ext cx="911225" cy="512763"/>
            </a:xfrm>
            <a:custGeom>
              <a:avLst/>
              <a:gdLst>
                <a:gd name="T0" fmla="*/ 586 w 2871"/>
                <a:gd name="T1" fmla="*/ 121 h 1614"/>
                <a:gd name="T2" fmla="*/ 382 w 2871"/>
                <a:gd name="T3" fmla="*/ 274 h 1614"/>
                <a:gd name="T4" fmla="*/ 250 w 2871"/>
                <a:gd name="T5" fmla="*/ 1239 h 1614"/>
                <a:gd name="T6" fmla="*/ 455 w 2871"/>
                <a:gd name="T7" fmla="*/ 1032 h 1614"/>
                <a:gd name="T8" fmla="*/ 602 w 2871"/>
                <a:gd name="T9" fmla="*/ 998 h 1614"/>
                <a:gd name="T10" fmla="*/ 271 w 2871"/>
                <a:gd name="T11" fmla="*/ 1328 h 1614"/>
                <a:gd name="T12" fmla="*/ 0 w 2871"/>
                <a:gd name="T13" fmla="*/ 924 h 1614"/>
                <a:gd name="T14" fmla="*/ 407 w 2871"/>
                <a:gd name="T15" fmla="*/ 68 h 1614"/>
                <a:gd name="T16" fmla="*/ 704 w 2871"/>
                <a:gd name="T17" fmla="*/ 134 h 1614"/>
                <a:gd name="T18" fmla="*/ 543 w 2871"/>
                <a:gd name="T19" fmla="*/ 548 h 1614"/>
                <a:gd name="T20" fmla="*/ 511 w 2871"/>
                <a:gd name="T21" fmla="*/ 364 h 1614"/>
                <a:gd name="T22" fmla="*/ 970 w 2871"/>
                <a:gd name="T23" fmla="*/ 622 h 1614"/>
                <a:gd name="T24" fmla="*/ 848 w 2871"/>
                <a:gd name="T25" fmla="*/ 957 h 1614"/>
                <a:gd name="T26" fmla="*/ 638 w 2871"/>
                <a:gd name="T27" fmla="*/ 870 h 1614"/>
                <a:gd name="T28" fmla="*/ 842 w 2871"/>
                <a:gd name="T29" fmla="*/ 433 h 1614"/>
                <a:gd name="T30" fmla="*/ 869 w 2871"/>
                <a:gd name="T31" fmla="*/ 649 h 1614"/>
                <a:gd name="T32" fmla="*/ 761 w 2871"/>
                <a:gd name="T33" fmla="*/ 907 h 1614"/>
                <a:gd name="T34" fmla="*/ 1355 w 2871"/>
                <a:gd name="T35" fmla="*/ 86 h 1614"/>
                <a:gd name="T36" fmla="*/ 1312 w 2871"/>
                <a:gd name="T37" fmla="*/ 0 h 1614"/>
                <a:gd name="T38" fmla="*/ 1025 w 2871"/>
                <a:gd name="T39" fmla="*/ 1047 h 1614"/>
                <a:gd name="T40" fmla="*/ 1134 w 2871"/>
                <a:gd name="T41" fmla="*/ 1278 h 1614"/>
                <a:gd name="T42" fmla="*/ 1124 w 2871"/>
                <a:gd name="T43" fmla="*/ 1088 h 1614"/>
                <a:gd name="T44" fmla="*/ 1568 w 2871"/>
                <a:gd name="T45" fmla="*/ 165 h 1614"/>
                <a:gd name="T46" fmla="*/ 1532 w 2871"/>
                <a:gd name="T47" fmla="*/ 88 h 1614"/>
                <a:gd name="T48" fmla="*/ 1271 w 2871"/>
                <a:gd name="T49" fmla="*/ 1047 h 1614"/>
                <a:gd name="T50" fmla="*/ 1359 w 2871"/>
                <a:gd name="T51" fmla="*/ 1239 h 1614"/>
                <a:gd name="T52" fmla="*/ 1388 w 2871"/>
                <a:gd name="T53" fmla="*/ 1206 h 1614"/>
                <a:gd name="T54" fmla="*/ 1568 w 2871"/>
                <a:gd name="T55" fmla="*/ 165 h 1614"/>
                <a:gd name="T56" fmla="*/ 1627 w 2871"/>
                <a:gd name="T57" fmla="*/ 926 h 1614"/>
                <a:gd name="T58" fmla="*/ 1776 w 2871"/>
                <a:gd name="T59" fmla="*/ 921 h 1614"/>
                <a:gd name="T60" fmla="*/ 1817 w 2871"/>
                <a:gd name="T61" fmla="*/ 996 h 1614"/>
                <a:gd name="T62" fmla="*/ 1493 w 2871"/>
                <a:gd name="T63" fmla="*/ 818 h 1614"/>
                <a:gd name="T64" fmla="*/ 1914 w 2871"/>
                <a:gd name="T65" fmla="*/ 546 h 1614"/>
                <a:gd name="T66" fmla="*/ 1844 w 2871"/>
                <a:gd name="T67" fmla="*/ 685 h 1614"/>
                <a:gd name="T68" fmla="*/ 1598 w 2871"/>
                <a:gd name="T69" fmla="*/ 812 h 1614"/>
                <a:gd name="T70" fmla="*/ 1660 w 2871"/>
                <a:gd name="T71" fmla="*/ 697 h 1614"/>
                <a:gd name="T72" fmla="*/ 1792 w 2871"/>
                <a:gd name="T73" fmla="*/ 552 h 1614"/>
                <a:gd name="T74" fmla="*/ 1646 w 2871"/>
                <a:gd name="T75" fmla="*/ 695 h 1614"/>
                <a:gd name="T76" fmla="*/ 2254 w 2871"/>
                <a:gd name="T77" fmla="*/ 1425 h 1614"/>
                <a:gd name="T78" fmla="*/ 2013 w 2871"/>
                <a:gd name="T79" fmla="*/ 1592 h 1614"/>
                <a:gd name="T80" fmla="*/ 1996 w 2871"/>
                <a:gd name="T81" fmla="*/ 1567 h 1614"/>
                <a:gd name="T82" fmla="*/ 2036 w 2871"/>
                <a:gd name="T83" fmla="*/ 1536 h 1614"/>
                <a:gd name="T84" fmla="*/ 2122 w 2871"/>
                <a:gd name="T85" fmla="*/ 1480 h 1614"/>
                <a:gd name="T86" fmla="*/ 2281 w 2871"/>
                <a:gd name="T87" fmla="*/ 728 h 1614"/>
                <a:gd name="T88" fmla="*/ 2254 w 2871"/>
                <a:gd name="T89" fmla="*/ 726 h 1614"/>
                <a:gd name="T90" fmla="*/ 1996 w 2871"/>
                <a:gd name="T91" fmla="*/ 1020 h 1614"/>
                <a:gd name="T92" fmla="*/ 1951 w 2871"/>
                <a:gd name="T93" fmla="*/ 717 h 1614"/>
                <a:gd name="T94" fmla="*/ 2252 w 2871"/>
                <a:gd name="T95" fmla="*/ 464 h 1614"/>
                <a:gd name="T96" fmla="*/ 2291 w 2871"/>
                <a:gd name="T97" fmla="*/ 468 h 1614"/>
                <a:gd name="T98" fmla="*/ 2231 w 2871"/>
                <a:gd name="T99" fmla="*/ 548 h 1614"/>
                <a:gd name="T100" fmla="*/ 2161 w 2871"/>
                <a:gd name="T101" fmla="*/ 565 h 1614"/>
                <a:gd name="T102" fmla="*/ 2075 w 2871"/>
                <a:gd name="T103" fmla="*/ 814 h 1614"/>
                <a:gd name="T104" fmla="*/ 2231 w 2871"/>
                <a:gd name="T105" fmla="*/ 548 h 1614"/>
                <a:gd name="T106" fmla="*/ 2862 w 2871"/>
                <a:gd name="T107" fmla="*/ 596 h 1614"/>
                <a:gd name="T108" fmla="*/ 2594 w 2871"/>
                <a:gd name="T109" fmla="*/ 804 h 1614"/>
                <a:gd name="T110" fmla="*/ 2584 w 2871"/>
                <a:gd name="T111" fmla="*/ 926 h 1614"/>
                <a:gd name="T112" fmla="*/ 2732 w 2871"/>
                <a:gd name="T113" fmla="*/ 921 h 1614"/>
                <a:gd name="T114" fmla="*/ 2774 w 2871"/>
                <a:gd name="T115" fmla="*/ 996 h 1614"/>
                <a:gd name="T116" fmla="*/ 2450 w 2871"/>
                <a:gd name="T117" fmla="*/ 818 h 1614"/>
                <a:gd name="T118" fmla="*/ 2871 w 2871"/>
                <a:gd name="T119" fmla="*/ 546 h 1614"/>
                <a:gd name="T120" fmla="*/ 2712 w 2871"/>
                <a:gd name="T121" fmla="*/ 565 h 1614"/>
                <a:gd name="T122" fmla="*/ 2607 w 2871"/>
                <a:gd name="T123" fmla="*/ 699 h 1614"/>
                <a:gd name="T124" fmla="*/ 2759 w 2871"/>
                <a:gd name="T125" fmla="*/ 563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1" h="1614">
                  <a:moveTo>
                    <a:pt x="596" y="134"/>
                  </a:moveTo>
                  <a:cubicBezTo>
                    <a:pt x="596" y="121"/>
                    <a:pt x="596" y="121"/>
                    <a:pt x="596" y="121"/>
                  </a:cubicBezTo>
                  <a:cubicBezTo>
                    <a:pt x="586" y="121"/>
                    <a:pt x="586" y="121"/>
                    <a:pt x="586" y="121"/>
                  </a:cubicBezTo>
                  <a:cubicBezTo>
                    <a:pt x="572" y="121"/>
                    <a:pt x="560" y="124"/>
                    <a:pt x="549" y="130"/>
                  </a:cubicBezTo>
                  <a:cubicBezTo>
                    <a:pt x="510" y="152"/>
                    <a:pt x="510" y="152"/>
                    <a:pt x="510" y="152"/>
                  </a:cubicBezTo>
                  <a:cubicBezTo>
                    <a:pt x="459" y="187"/>
                    <a:pt x="416" y="227"/>
                    <a:pt x="382" y="274"/>
                  </a:cubicBezTo>
                  <a:cubicBezTo>
                    <a:pt x="217" y="493"/>
                    <a:pt x="134" y="738"/>
                    <a:pt x="134" y="1010"/>
                  </a:cubicBezTo>
                  <a:cubicBezTo>
                    <a:pt x="134" y="1082"/>
                    <a:pt x="154" y="1145"/>
                    <a:pt x="194" y="1200"/>
                  </a:cubicBezTo>
                  <a:cubicBezTo>
                    <a:pt x="211" y="1226"/>
                    <a:pt x="229" y="1239"/>
                    <a:pt x="250" y="1239"/>
                  </a:cubicBezTo>
                  <a:cubicBezTo>
                    <a:pt x="265" y="1239"/>
                    <a:pt x="282" y="1232"/>
                    <a:pt x="302" y="1218"/>
                  </a:cubicBezTo>
                  <a:cubicBezTo>
                    <a:pt x="329" y="1199"/>
                    <a:pt x="353" y="1177"/>
                    <a:pt x="373" y="1151"/>
                  </a:cubicBezTo>
                  <a:cubicBezTo>
                    <a:pt x="393" y="1126"/>
                    <a:pt x="420" y="1086"/>
                    <a:pt x="455" y="1032"/>
                  </a:cubicBezTo>
                  <a:cubicBezTo>
                    <a:pt x="490" y="978"/>
                    <a:pt x="518" y="950"/>
                    <a:pt x="539" y="950"/>
                  </a:cubicBezTo>
                  <a:cubicBezTo>
                    <a:pt x="548" y="950"/>
                    <a:pt x="559" y="953"/>
                    <a:pt x="570" y="959"/>
                  </a:cubicBezTo>
                  <a:cubicBezTo>
                    <a:pt x="591" y="968"/>
                    <a:pt x="602" y="981"/>
                    <a:pt x="602" y="998"/>
                  </a:cubicBezTo>
                  <a:cubicBezTo>
                    <a:pt x="602" y="1020"/>
                    <a:pt x="561" y="1088"/>
                    <a:pt x="479" y="1204"/>
                  </a:cubicBezTo>
                  <a:cubicBezTo>
                    <a:pt x="417" y="1284"/>
                    <a:pt x="352" y="1325"/>
                    <a:pt x="283" y="1328"/>
                  </a:cubicBezTo>
                  <a:cubicBezTo>
                    <a:pt x="271" y="1328"/>
                    <a:pt x="271" y="1328"/>
                    <a:pt x="271" y="1328"/>
                  </a:cubicBezTo>
                  <a:cubicBezTo>
                    <a:pt x="236" y="1328"/>
                    <a:pt x="202" y="1317"/>
                    <a:pt x="167" y="1295"/>
                  </a:cubicBezTo>
                  <a:cubicBezTo>
                    <a:pt x="114" y="1260"/>
                    <a:pt x="75" y="1218"/>
                    <a:pt x="50" y="1167"/>
                  </a:cubicBezTo>
                  <a:cubicBezTo>
                    <a:pt x="17" y="1104"/>
                    <a:pt x="0" y="1022"/>
                    <a:pt x="0" y="924"/>
                  </a:cubicBezTo>
                  <a:cubicBezTo>
                    <a:pt x="0" y="827"/>
                    <a:pt x="19" y="721"/>
                    <a:pt x="56" y="606"/>
                  </a:cubicBezTo>
                  <a:cubicBezTo>
                    <a:pt x="114" y="418"/>
                    <a:pt x="207" y="260"/>
                    <a:pt x="334" y="132"/>
                  </a:cubicBezTo>
                  <a:cubicBezTo>
                    <a:pt x="356" y="108"/>
                    <a:pt x="381" y="87"/>
                    <a:pt x="407" y="68"/>
                  </a:cubicBezTo>
                  <a:cubicBezTo>
                    <a:pt x="462" y="29"/>
                    <a:pt x="512" y="10"/>
                    <a:pt x="557" y="10"/>
                  </a:cubicBezTo>
                  <a:cubicBezTo>
                    <a:pt x="586" y="10"/>
                    <a:pt x="611" y="17"/>
                    <a:pt x="633" y="31"/>
                  </a:cubicBezTo>
                  <a:cubicBezTo>
                    <a:pt x="680" y="61"/>
                    <a:pt x="704" y="95"/>
                    <a:pt x="704" y="134"/>
                  </a:cubicBezTo>
                  <a:cubicBezTo>
                    <a:pt x="704" y="165"/>
                    <a:pt x="682" y="236"/>
                    <a:pt x="638" y="346"/>
                  </a:cubicBezTo>
                  <a:cubicBezTo>
                    <a:pt x="574" y="517"/>
                    <a:pt x="574" y="517"/>
                    <a:pt x="574" y="517"/>
                  </a:cubicBezTo>
                  <a:cubicBezTo>
                    <a:pt x="568" y="538"/>
                    <a:pt x="558" y="548"/>
                    <a:pt x="543" y="548"/>
                  </a:cubicBezTo>
                  <a:cubicBezTo>
                    <a:pt x="537" y="548"/>
                    <a:pt x="530" y="546"/>
                    <a:pt x="522" y="542"/>
                  </a:cubicBezTo>
                  <a:cubicBezTo>
                    <a:pt x="493" y="530"/>
                    <a:pt x="479" y="508"/>
                    <a:pt x="479" y="476"/>
                  </a:cubicBezTo>
                  <a:cubicBezTo>
                    <a:pt x="479" y="447"/>
                    <a:pt x="489" y="410"/>
                    <a:pt x="511" y="364"/>
                  </a:cubicBezTo>
                  <a:cubicBezTo>
                    <a:pt x="532" y="318"/>
                    <a:pt x="554" y="269"/>
                    <a:pt x="576" y="218"/>
                  </a:cubicBezTo>
                  <a:cubicBezTo>
                    <a:pt x="589" y="187"/>
                    <a:pt x="596" y="159"/>
                    <a:pt x="596" y="134"/>
                  </a:cubicBezTo>
                  <a:close/>
                  <a:moveTo>
                    <a:pt x="970" y="622"/>
                  </a:moveTo>
                  <a:cubicBezTo>
                    <a:pt x="972" y="662"/>
                    <a:pt x="972" y="662"/>
                    <a:pt x="972" y="662"/>
                  </a:cubicBezTo>
                  <a:cubicBezTo>
                    <a:pt x="972" y="688"/>
                    <a:pt x="967" y="713"/>
                    <a:pt x="959" y="736"/>
                  </a:cubicBezTo>
                  <a:cubicBezTo>
                    <a:pt x="937" y="816"/>
                    <a:pt x="900" y="889"/>
                    <a:pt x="848" y="957"/>
                  </a:cubicBezTo>
                  <a:cubicBezTo>
                    <a:pt x="819" y="994"/>
                    <a:pt x="785" y="1012"/>
                    <a:pt x="747" y="1012"/>
                  </a:cubicBezTo>
                  <a:cubicBezTo>
                    <a:pt x="703" y="1012"/>
                    <a:pt x="670" y="989"/>
                    <a:pt x="648" y="942"/>
                  </a:cubicBezTo>
                  <a:cubicBezTo>
                    <a:pt x="641" y="919"/>
                    <a:pt x="638" y="895"/>
                    <a:pt x="638" y="870"/>
                  </a:cubicBezTo>
                  <a:cubicBezTo>
                    <a:pt x="638" y="767"/>
                    <a:pt x="666" y="659"/>
                    <a:pt x="724" y="546"/>
                  </a:cubicBezTo>
                  <a:cubicBezTo>
                    <a:pt x="741" y="515"/>
                    <a:pt x="761" y="486"/>
                    <a:pt x="786" y="462"/>
                  </a:cubicBezTo>
                  <a:cubicBezTo>
                    <a:pt x="805" y="442"/>
                    <a:pt x="824" y="433"/>
                    <a:pt x="842" y="433"/>
                  </a:cubicBezTo>
                  <a:cubicBezTo>
                    <a:pt x="857" y="433"/>
                    <a:pt x="873" y="441"/>
                    <a:pt x="889" y="458"/>
                  </a:cubicBezTo>
                  <a:cubicBezTo>
                    <a:pt x="943" y="506"/>
                    <a:pt x="970" y="561"/>
                    <a:pt x="970" y="622"/>
                  </a:cubicBezTo>
                  <a:close/>
                  <a:moveTo>
                    <a:pt x="869" y="649"/>
                  </a:moveTo>
                  <a:cubicBezTo>
                    <a:pt x="869" y="616"/>
                    <a:pt x="862" y="583"/>
                    <a:pt x="848" y="550"/>
                  </a:cubicBezTo>
                  <a:cubicBezTo>
                    <a:pt x="787" y="644"/>
                    <a:pt x="757" y="741"/>
                    <a:pt x="757" y="841"/>
                  </a:cubicBezTo>
                  <a:cubicBezTo>
                    <a:pt x="757" y="863"/>
                    <a:pt x="759" y="885"/>
                    <a:pt x="761" y="907"/>
                  </a:cubicBezTo>
                  <a:cubicBezTo>
                    <a:pt x="772" y="895"/>
                    <a:pt x="796" y="853"/>
                    <a:pt x="833" y="781"/>
                  </a:cubicBezTo>
                  <a:cubicBezTo>
                    <a:pt x="857" y="736"/>
                    <a:pt x="869" y="692"/>
                    <a:pt x="869" y="649"/>
                  </a:cubicBezTo>
                  <a:close/>
                  <a:moveTo>
                    <a:pt x="1355" y="86"/>
                  </a:moveTo>
                  <a:cubicBezTo>
                    <a:pt x="1362" y="74"/>
                    <a:pt x="1365" y="62"/>
                    <a:pt x="1365" y="51"/>
                  </a:cubicBezTo>
                  <a:cubicBezTo>
                    <a:pt x="1365" y="42"/>
                    <a:pt x="1361" y="31"/>
                    <a:pt x="1353" y="20"/>
                  </a:cubicBezTo>
                  <a:cubicBezTo>
                    <a:pt x="1339" y="7"/>
                    <a:pt x="1326" y="0"/>
                    <a:pt x="1312" y="0"/>
                  </a:cubicBezTo>
                  <a:cubicBezTo>
                    <a:pt x="1284" y="0"/>
                    <a:pt x="1253" y="33"/>
                    <a:pt x="1217" y="101"/>
                  </a:cubicBezTo>
                  <a:cubicBezTo>
                    <a:pt x="1132" y="263"/>
                    <a:pt x="1071" y="508"/>
                    <a:pt x="1035" y="835"/>
                  </a:cubicBezTo>
                  <a:cubicBezTo>
                    <a:pt x="1029" y="906"/>
                    <a:pt x="1025" y="977"/>
                    <a:pt x="1025" y="1047"/>
                  </a:cubicBezTo>
                  <a:cubicBezTo>
                    <a:pt x="1025" y="1109"/>
                    <a:pt x="1027" y="1153"/>
                    <a:pt x="1031" y="1179"/>
                  </a:cubicBezTo>
                  <a:cubicBezTo>
                    <a:pt x="1042" y="1245"/>
                    <a:pt x="1071" y="1278"/>
                    <a:pt x="1116" y="1278"/>
                  </a:cubicBezTo>
                  <a:cubicBezTo>
                    <a:pt x="1134" y="1278"/>
                    <a:pt x="1134" y="1278"/>
                    <a:pt x="1134" y="1278"/>
                  </a:cubicBezTo>
                  <a:cubicBezTo>
                    <a:pt x="1151" y="1273"/>
                    <a:pt x="1159" y="1264"/>
                    <a:pt x="1159" y="1253"/>
                  </a:cubicBezTo>
                  <a:cubicBezTo>
                    <a:pt x="1155" y="1241"/>
                    <a:pt x="1155" y="1241"/>
                    <a:pt x="1155" y="1241"/>
                  </a:cubicBezTo>
                  <a:cubicBezTo>
                    <a:pt x="1134" y="1209"/>
                    <a:pt x="1124" y="1159"/>
                    <a:pt x="1124" y="1088"/>
                  </a:cubicBezTo>
                  <a:cubicBezTo>
                    <a:pt x="1124" y="908"/>
                    <a:pt x="1152" y="704"/>
                    <a:pt x="1207" y="476"/>
                  </a:cubicBezTo>
                  <a:cubicBezTo>
                    <a:pt x="1237" y="339"/>
                    <a:pt x="1286" y="209"/>
                    <a:pt x="1355" y="86"/>
                  </a:cubicBezTo>
                  <a:close/>
                  <a:moveTo>
                    <a:pt x="1568" y="165"/>
                  </a:moveTo>
                  <a:cubicBezTo>
                    <a:pt x="1574" y="154"/>
                    <a:pt x="1578" y="143"/>
                    <a:pt x="1578" y="134"/>
                  </a:cubicBezTo>
                  <a:cubicBezTo>
                    <a:pt x="1578" y="124"/>
                    <a:pt x="1573" y="114"/>
                    <a:pt x="1563" y="104"/>
                  </a:cubicBezTo>
                  <a:cubicBezTo>
                    <a:pt x="1554" y="94"/>
                    <a:pt x="1543" y="88"/>
                    <a:pt x="1532" y="88"/>
                  </a:cubicBezTo>
                  <a:cubicBezTo>
                    <a:pt x="1505" y="88"/>
                    <a:pt x="1476" y="119"/>
                    <a:pt x="1446" y="179"/>
                  </a:cubicBezTo>
                  <a:cubicBezTo>
                    <a:pt x="1406" y="256"/>
                    <a:pt x="1375" y="339"/>
                    <a:pt x="1353" y="429"/>
                  </a:cubicBezTo>
                  <a:cubicBezTo>
                    <a:pt x="1298" y="655"/>
                    <a:pt x="1271" y="862"/>
                    <a:pt x="1271" y="1047"/>
                  </a:cubicBezTo>
                  <a:cubicBezTo>
                    <a:pt x="1271" y="1082"/>
                    <a:pt x="1273" y="1117"/>
                    <a:pt x="1278" y="1152"/>
                  </a:cubicBezTo>
                  <a:cubicBezTo>
                    <a:pt x="1283" y="1188"/>
                    <a:pt x="1297" y="1214"/>
                    <a:pt x="1322" y="1229"/>
                  </a:cubicBezTo>
                  <a:cubicBezTo>
                    <a:pt x="1334" y="1236"/>
                    <a:pt x="1347" y="1239"/>
                    <a:pt x="1359" y="1239"/>
                  </a:cubicBezTo>
                  <a:cubicBezTo>
                    <a:pt x="1370" y="1237"/>
                    <a:pt x="1370" y="1237"/>
                    <a:pt x="1370" y="1237"/>
                  </a:cubicBezTo>
                  <a:cubicBezTo>
                    <a:pt x="1385" y="1233"/>
                    <a:pt x="1392" y="1226"/>
                    <a:pt x="1392" y="1216"/>
                  </a:cubicBezTo>
                  <a:cubicBezTo>
                    <a:pt x="1392" y="1214"/>
                    <a:pt x="1391" y="1210"/>
                    <a:pt x="1388" y="1206"/>
                  </a:cubicBezTo>
                  <a:cubicBezTo>
                    <a:pt x="1370" y="1176"/>
                    <a:pt x="1361" y="1128"/>
                    <a:pt x="1361" y="1064"/>
                  </a:cubicBezTo>
                  <a:cubicBezTo>
                    <a:pt x="1361" y="917"/>
                    <a:pt x="1385" y="735"/>
                    <a:pt x="1433" y="517"/>
                  </a:cubicBezTo>
                  <a:cubicBezTo>
                    <a:pt x="1462" y="394"/>
                    <a:pt x="1507" y="276"/>
                    <a:pt x="1568" y="165"/>
                  </a:cubicBezTo>
                  <a:close/>
                  <a:moveTo>
                    <a:pt x="1598" y="812"/>
                  </a:moveTo>
                  <a:cubicBezTo>
                    <a:pt x="1594" y="818"/>
                    <a:pt x="1592" y="829"/>
                    <a:pt x="1592" y="847"/>
                  </a:cubicBezTo>
                  <a:cubicBezTo>
                    <a:pt x="1592" y="882"/>
                    <a:pt x="1604" y="908"/>
                    <a:pt x="1627" y="926"/>
                  </a:cubicBezTo>
                  <a:cubicBezTo>
                    <a:pt x="1651" y="943"/>
                    <a:pt x="1672" y="952"/>
                    <a:pt x="1691" y="952"/>
                  </a:cubicBezTo>
                  <a:cubicBezTo>
                    <a:pt x="1710" y="952"/>
                    <a:pt x="1733" y="943"/>
                    <a:pt x="1759" y="926"/>
                  </a:cubicBezTo>
                  <a:cubicBezTo>
                    <a:pt x="1765" y="923"/>
                    <a:pt x="1770" y="921"/>
                    <a:pt x="1776" y="921"/>
                  </a:cubicBezTo>
                  <a:cubicBezTo>
                    <a:pt x="1787" y="921"/>
                    <a:pt x="1797" y="928"/>
                    <a:pt x="1806" y="941"/>
                  </a:cubicBezTo>
                  <a:cubicBezTo>
                    <a:pt x="1815" y="954"/>
                    <a:pt x="1819" y="967"/>
                    <a:pt x="1819" y="979"/>
                  </a:cubicBezTo>
                  <a:cubicBezTo>
                    <a:pt x="1817" y="996"/>
                    <a:pt x="1817" y="996"/>
                    <a:pt x="1817" y="996"/>
                  </a:cubicBezTo>
                  <a:cubicBezTo>
                    <a:pt x="1795" y="1038"/>
                    <a:pt x="1758" y="1060"/>
                    <a:pt x="1706" y="1060"/>
                  </a:cubicBezTo>
                  <a:cubicBezTo>
                    <a:pt x="1636" y="1054"/>
                    <a:pt x="1576" y="1016"/>
                    <a:pt x="1528" y="946"/>
                  </a:cubicBezTo>
                  <a:cubicBezTo>
                    <a:pt x="1505" y="905"/>
                    <a:pt x="1493" y="862"/>
                    <a:pt x="1493" y="818"/>
                  </a:cubicBezTo>
                  <a:cubicBezTo>
                    <a:pt x="1497" y="703"/>
                    <a:pt x="1544" y="603"/>
                    <a:pt x="1633" y="517"/>
                  </a:cubicBezTo>
                  <a:cubicBezTo>
                    <a:pt x="1686" y="473"/>
                    <a:pt x="1739" y="451"/>
                    <a:pt x="1794" y="451"/>
                  </a:cubicBezTo>
                  <a:cubicBezTo>
                    <a:pt x="1874" y="451"/>
                    <a:pt x="1914" y="483"/>
                    <a:pt x="1914" y="546"/>
                  </a:cubicBezTo>
                  <a:cubicBezTo>
                    <a:pt x="1914" y="561"/>
                    <a:pt x="1913" y="572"/>
                    <a:pt x="1911" y="578"/>
                  </a:cubicBezTo>
                  <a:cubicBezTo>
                    <a:pt x="1909" y="584"/>
                    <a:pt x="1907" y="590"/>
                    <a:pt x="1906" y="596"/>
                  </a:cubicBezTo>
                  <a:cubicBezTo>
                    <a:pt x="1897" y="622"/>
                    <a:pt x="1877" y="652"/>
                    <a:pt x="1844" y="685"/>
                  </a:cubicBezTo>
                  <a:cubicBezTo>
                    <a:pt x="1811" y="719"/>
                    <a:pt x="1775" y="747"/>
                    <a:pt x="1737" y="770"/>
                  </a:cubicBezTo>
                  <a:cubicBezTo>
                    <a:pt x="1698" y="793"/>
                    <a:pt x="1665" y="804"/>
                    <a:pt x="1638" y="804"/>
                  </a:cubicBezTo>
                  <a:cubicBezTo>
                    <a:pt x="1616" y="804"/>
                    <a:pt x="1603" y="807"/>
                    <a:pt x="1598" y="812"/>
                  </a:cubicBezTo>
                  <a:close/>
                  <a:moveTo>
                    <a:pt x="1646" y="695"/>
                  </a:moveTo>
                  <a:cubicBezTo>
                    <a:pt x="1646" y="697"/>
                    <a:pt x="1647" y="699"/>
                    <a:pt x="1650" y="699"/>
                  </a:cubicBezTo>
                  <a:cubicBezTo>
                    <a:pt x="1660" y="697"/>
                    <a:pt x="1660" y="697"/>
                    <a:pt x="1660" y="697"/>
                  </a:cubicBezTo>
                  <a:cubicBezTo>
                    <a:pt x="1710" y="671"/>
                    <a:pt x="1752" y="636"/>
                    <a:pt x="1788" y="594"/>
                  </a:cubicBezTo>
                  <a:cubicBezTo>
                    <a:pt x="1798" y="584"/>
                    <a:pt x="1803" y="574"/>
                    <a:pt x="1803" y="563"/>
                  </a:cubicBezTo>
                  <a:cubicBezTo>
                    <a:pt x="1803" y="556"/>
                    <a:pt x="1799" y="552"/>
                    <a:pt x="1792" y="552"/>
                  </a:cubicBezTo>
                  <a:cubicBezTo>
                    <a:pt x="1784" y="552"/>
                    <a:pt x="1772" y="557"/>
                    <a:pt x="1755" y="565"/>
                  </a:cubicBezTo>
                  <a:cubicBezTo>
                    <a:pt x="1726" y="577"/>
                    <a:pt x="1702" y="596"/>
                    <a:pt x="1683" y="623"/>
                  </a:cubicBezTo>
                  <a:cubicBezTo>
                    <a:pt x="1658" y="656"/>
                    <a:pt x="1646" y="680"/>
                    <a:pt x="1646" y="695"/>
                  </a:cubicBezTo>
                  <a:close/>
                  <a:moveTo>
                    <a:pt x="2398" y="509"/>
                  </a:moveTo>
                  <a:cubicBezTo>
                    <a:pt x="2405" y="527"/>
                    <a:pt x="2409" y="546"/>
                    <a:pt x="2409" y="565"/>
                  </a:cubicBezTo>
                  <a:cubicBezTo>
                    <a:pt x="2406" y="886"/>
                    <a:pt x="2354" y="1173"/>
                    <a:pt x="2254" y="1425"/>
                  </a:cubicBezTo>
                  <a:cubicBezTo>
                    <a:pt x="2228" y="1486"/>
                    <a:pt x="2203" y="1533"/>
                    <a:pt x="2180" y="1563"/>
                  </a:cubicBezTo>
                  <a:cubicBezTo>
                    <a:pt x="2151" y="1597"/>
                    <a:pt x="2118" y="1614"/>
                    <a:pt x="2081" y="1614"/>
                  </a:cubicBezTo>
                  <a:cubicBezTo>
                    <a:pt x="2056" y="1614"/>
                    <a:pt x="2033" y="1607"/>
                    <a:pt x="2013" y="1592"/>
                  </a:cubicBezTo>
                  <a:cubicBezTo>
                    <a:pt x="2013" y="1590"/>
                    <a:pt x="2011" y="1589"/>
                    <a:pt x="2009" y="1586"/>
                  </a:cubicBezTo>
                  <a:cubicBezTo>
                    <a:pt x="2006" y="1584"/>
                    <a:pt x="2003" y="1581"/>
                    <a:pt x="2000" y="1577"/>
                  </a:cubicBezTo>
                  <a:cubicBezTo>
                    <a:pt x="1998" y="1573"/>
                    <a:pt x="1996" y="1570"/>
                    <a:pt x="1996" y="1567"/>
                  </a:cubicBezTo>
                  <a:cubicBezTo>
                    <a:pt x="1996" y="1563"/>
                    <a:pt x="1997" y="1559"/>
                    <a:pt x="1998" y="1557"/>
                  </a:cubicBezTo>
                  <a:cubicBezTo>
                    <a:pt x="2007" y="1541"/>
                    <a:pt x="2016" y="1534"/>
                    <a:pt x="2027" y="1534"/>
                  </a:cubicBezTo>
                  <a:cubicBezTo>
                    <a:pt x="2036" y="1536"/>
                    <a:pt x="2036" y="1536"/>
                    <a:pt x="2036" y="1536"/>
                  </a:cubicBezTo>
                  <a:cubicBezTo>
                    <a:pt x="2045" y="1539"/>
                    <a:pt x="2053" y="1540"/>
                    <a:pt x="2060" y="1540"/>
                  </a:cubicBezTo>
                  <a:cubicBezTo>
                    <a:pt x="2082" y="1540"/>
                    <a:pt x="2101" y="1522"/>
                    <a:pt x="2118" y="1486"/>
                  </a:cubicBezTo>
                  <a:cubicBezTo>
                    <a:pt x="2122" y="1480"/>
                    <a:pt x="2122" y="1480"/>
                    <a:pt x="2122" y="1480"/>
                  </a:cubicBezTo>
                  <a:cubicBezTo>
                    <a:pt x="2152" y="1421"/>
                    <a:pt x="2177" y="1360"/>
                    <a:pt x="2196" y="1297"/>
                  </a:cubicBezTo>
                  <a:cubicBezTo>
                    <a:pt x="2229" y="1152"/>
                    <a:pt x="2252" y="1034"/>
                    <a:pt x="2263" y="940"/>
                  </a:cubicBezTo>
                  <a:cubicBezTo>
                    <a:pt x="2275" y="847"/>
                    <a:pt x="2281" y="776"/>
                    <a:pt x="2281" y="728"/>
                  </a:cubicBezTo>
                  <a:cubicBezTo>
                    <a:pt x="2281" y="708"/>
                    <a:pt x="2280" y="698"/>
                    <a:pt x="2279" y="697"/>
                  </a:cubicBezTo>
                  <a:cubicBezTo>
                    <a:pt x="2277" y="697"/>
                    <a:pt x="2277" y="697"/>
                    <a:pt x="2277" y="697"/>
                  </a:cubicBezTo>
                  <a:cubicBezTo>
                    <a:pt x="2274" y="697"/>
                    <a:pt x="2266" y="706"/>
                    <a:pt x="2254" y="726"/>
                  </a:cubicBezTo>
                  <a:cubicBezTo>
                    <a:pt x="2128" y="911"/>
                    <a:pt x="2128" y="911"/>
                    <a:pt x="2128" y="911"/>
                  </a:cubicBezTo>
                  <a:cubicBezTo>
                    <a:pt x="2112" y="937"/>
                    <a:pt x="2093" y="962"/>
                    <a:pt x="2071" y="985"/>
                  </a:cubicBezTo>
                  <a:cubicBezTo>
                    <a:pt x="2049" y="1009"/>
                    <a:pt x="2024" y="1020"/>
                    <a:pt x="1996" y="1020"/>
                  </a:cubicBezTo>
                  <a:cubicBezTo>
                    <a:pt x="1976" y="1020"/>
                    <a:pt x="1957" y="1014"/>
                    <a:pt x="1941" y="1002"/>
                  </a:cubicBezTo>
                  <a:cubicBezTo>
                    <a:pt x="1916" y="985"/>
                    <a:pt x="1904" y="957"/>
                    <a:pt x="1904" y="917"/>
                  </a:cubicBezTo>
                  <a:cubicBezTo>
                    <a:pt x="1904" y="871"/>
                    <a:pt x="1919" y="804"/>
                    <a:pt x="1951" y="717"/>
                  </a:cubicBezTo>
                  <a:cubicBezTo>
                    <a:pt x="1988" y="610"/>
                    <a:pt x="2038" y="532"/>
                    <a:pt x="2099" y="482"/>
                  </a:cubicBezTo>
                  <a:cubicBezTo>
                    <a:pt x="2131" y="458"/>
                    <a:pt x="2162" y="445"/>
                    <a:pt x="2192" y="445"/>
                  </a:cubicBezTo>
                  <a:cubicBezTo>
                    <a:pt x="2213" y="445"/>
                    <a:pt x="2233" y="451"/>
                    <a:pt x="2252" y="464"/>
                  </a:cubicBezTo>
                  <a:cubicBezTo>
                    <a:pt x="2253" y="464"/>
                    <a:pt x="2256" y="465"/>
                    <a:pt x="2260" y="467"/>
                  </a:cubicBezTo>
                  <a:cubicBezTo>
                    <a:pt x="2264" y="469"/>
                    <a:pt x="2270" y="470"/>
                    <a:pt x="2277" y="470"/>
                  </a:cubicBezTo>
                  <a:cubicBezTo>
                    <a:pt x="2291" y="468"/>
                    <a:pt x="2291" y="468"/>
                    <a:pt x="2291" y="468"/>
                  </a:cubicBezTo>
                  <a:cubicBezTo>
                    <a:pt x="2305" y="461"/>
                    <a:pt x="2317" y="458"/>
                    <a:pt x="2328" y="458"/>
                  </a:cubicBezTo>
                  <a:cubicBezTo>
                    <a:pt x="2361" y="458"/>
                    <a:pt x="2385" y="475"/>
                    <a:pt x="2398" y="509"/>
                  </a:cubicBezTo>
                  <a:close/>
                  <a:moveTo>
                    <a:pt x="2231" y="548"/>
                  </a:moveTo>
                  <a:cubicBezTo>
                    <a:pt x="2231" y="536"/>
                    <a:pt x="2224" y="530"/>
                    <a:pt x="2209" y="530"/>
                  </a:cubicBezTo>
                  <a:cubicBezTo>
                    <a:pt x="2202" y="530"/>
                    <a:pt x="2192" y="537"/>
                    <a:pt x="2178" y="550"/>
                  </a:cubicBezTo>
                  <a:cubicBezTo>
                    <a:pt x="2161" y="565"/>
                    <a:pt x="2161" y="565"/>
                    <a:pt x="2161" y="565"/>
                  </a:cubicBezTo>
                  <a:cubicBezTo>
                    <a:pt x="2095" y="649"/>
                    <a:pt x="2050" y="750"/>
                    <a:pt x="2025" y="868"/>
                  </a:cubicBezTo>
                  <a:cubicBezTo>
                    <a:pt x="2038" y="872"/>
                    <a:pt x="2038" y="872"/>
                    <a:pt x="2038" y="872"/>
                  </a:cubicBezTo>
                  <a:cubicBezTo>
                    <a:pt x="2075" y="814"/>
                    <a:pt x="2075" y="814"/>
                    <a:pt x="2075" y="814"/>
                  </a:cubicBezTo>
                  <a:cubicBezTo>
                    <a:pt x="2207" y="592"/>
                    <a:pt x="2207" y="592"/>
                    <a:pt x="2207" y="592"/>
                  </a:cubicBezTo>
                  <a:cubicBezTo>
                    <a:pt x="2217" y="577"/>
                    <a:pt x="2217" y="577"/>
                    <a:pt x="2217" y="577"/>
                  </a:cubicBezTo>
                  <a:cubicBezTo>
                    <a:pt x="2227" y="566"/>
                    <a:pt x="2231" y="557"/>
                    <a:pt x="2231" y="548"/>
                  </a:cubicBezTo>
                  <a:close/>
                  <a:moveTo>
                    <a:pt x="2871" y="546"/>
                  </a:moveTo>
                  <a:cubicBezTo>
                    <a:pt x="2871" y="561"/>
                    <a:pt x="2870" y="572"/>
                    <a:pt x="2867" y="578"/>
                  </a:cubicBezTo>
                  <a:cubicBezTo>
                    <a:pt x="2865" y="584"/>
                    <a:pt x="2864" y="590"/>
                    <a:pt x="2862" y="596"/>
                  </a:cubicBezTo>
                  <a:cubicBezTo>
                    <a:pt x="2854" y="622"/>
                    <a:pt x="2833" y="652"/>
                    <a:pt x="2800" y="685"/>
                  </a:cubicBezTo>
                  <a:cubicBezTo>
                    <a:pt x="2767" y="719"/>
                    <a:pt x="2732" y="747"/>
                    <a:pt x="2693" y="770"/>
                  </a:cubicBezTo>
                  <a:cubicBezTo>
                    <a:pt x="2655" y="793"/>
                    <a:pt x="2622" y="804"/>
                    <a:pt x="2594" y="804"/>
                  </a:cubicBezTo>
                  <a:cubicBezTo>
                    <a:pt x="2572" y="804"/>
                    <a:pt x="2559" y="807"/>
                    <a:pt x="2555" y="812"/>
                  </a:cubicBezTo>
                  <a:cubicBezTo>
                    <a:pt x="2551" y="818"/>
                    <a:pt x="2549" y="829"/>
                    <a:pt x="2549" y="847"/>
                  </a:cubicBezTo>
                  <a:cubicBezTo>
                    <a:pt x="2549" y="882"/>
                    <a:pt x="2561" y="908"/>
                    <a:pt x="2584" y="926"/>
                  </a:cubicBezTo>
                  <a:cubicBezTo>
                    <a:pt x="2607" y="943"/>
                    <a:pt x="2629" y="952"/>
                    <a:pt x="2648" y="952"/>
                  </a:cubicBezTo>
                  <a:cubicBezTo>
                    <a:pt x="2667" y="952"/>
                    <a:pt x="2690" y="943"/>
                    <a:pt x="2716" y="926"/>
                  </a:cubicBezTo>
                  <a:cubicBezTo>
                    <a:pt x="2721" y="923"/>
                    <a:pt x="2727" y="921"/>
                    <a:pt x="2732" y="921"/>
                  </a:cubicBezTo>
                  <a:cubicBezTo>
                    <a:pt x="2743" y="921"/>
                    <a:pt x="2753" y="928"/>
                    <a:pt x="2762" y="941"/>
                  </a:cubicBezTo>
                  <a:cubicBezTo>
                    <a:pt x="2771" y="954"/>
                    <a:pt x="2776" y="967"/>
                    <a:pt x="2776" y="979"/>
                  </a:cubicBezTo>
                  <a:cubicBezTo>
                    <a:pt x="2774" y="996"/>
                    <a:pt x="2774" y="996"/>
                    <a:pt x="2774" y="996"/>
                  </a:cubicBezTo>
                  <a:cubicBezTo>
                    <a:pt x="2752" y="1038"/>
                    <a:pt x="2715" y="1060"/>
                    <a:pt x="2662" y="1060"/>
                  </a:cubicBezTo>
                  <a:cubicBezTo>
                    <a:pt x="2592" y="1054"/>
                    <a:pt x="2533" y="1016"/>
                    <a:pt x="2485" y="946"/>
                  </a:cubicBezTo>
                  <a:cubicBezTo>
                    <a:pt x="2462" y="905"/>
                    <a:pt x="2450" y="862"/>
                    <a:pt x="2450" y="818"/>
                  </a:cubicBezTo>
                  <a:cubicBezTo>
                    <a:pt x="2454" y="703"/>
                    <a:pt x="2501" y="603"/>
                    <a:pt x="2590" y="517"/>
                  </a:cubicBezTo>
                  <a:cubicBezTo>
                    <a:pt x="2642" y="473"/>
                    <a:pt x="2696" y="451"/>
                    <a:pt x="2751" y="451"/>
                  </a:cubicBezTo>
                  <a:cubicBezTo>
                    <a:pt x="2831" y="451"/>
                    <a:pt x="2871" y="483"/>
                    <a:pt x="2871" y="546"/>
                  </a:cubicBezTo>
                  <a:close/>
                  <a:moveTo>
                    <a:pt x="2759" y="563"/>
                  </a:moveTo>
                  <a:cubicBezTo>
                    <a:pt x="2759" y="556"/>
                    <a:pt x="2756" y="552"/>
                    <a:pt x="2749" y="552"/>
                  </a:cubicBezTo>
                  <a:cubicBezTo>
                    <a:pt x="2741" y="552"/>
                    <a:pt x="2728" y="557"/>
                    <a:pt x="2712" y="565"/>
                  </a:cubicBezTo>
                  <a:cubicBezTo>
                    <a:pt x="2683" y="577"/>
                    <a:pt x="2659" y="596"/>
                    <a:pt x="2640" y="623"/>
                  </a:cubicBezTo>
                  <a:cubicBezTo>
                    <a:pt x="2615" y="656"/>
                    <a:pt x="2602" y="680"/>
                    <a:pt x="2602" y="695"/>
                  </a:cubicBezTo>
                  <a:cubicBezTo>
                    <a:pt x="2602" y="697"/>
                    <a:pt x="2604" y="699"/>
                    <a:pt x="2607" y="699"/>
                  </a:cubicBezTo>
                  <a:cubicBezTo>
                    <a:pt x="2617" y="697"/>
                    <a:pt x="2617" y="697"/>
                    <a:pt x="2617" y="697"/>
                  </a:cubicBezTo>
                  <a:cubicBezTo>
                    <a:pt x="2666" y="671"/>
                    <a:pt x="2709" y="636"/>
                    <a:pt x="2745" y="594"/>
                  </a:cubicBezTo>
                  <a:cubicBezTo>
                    <a:pt x="2754" y="584"/>
                    <a:pt x="2759" y="574"/>
                    <a:pt x="2759" y="563"/>
                  </a:cubicBezTo>
                  <a:close/>
                </a:path>
              </a:pathLst>
            </a:custGeom>
            <a:solidFill>
              <a:srgbClr val="68A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8" name="Tijdelijke aanduiding voor afbeelding 17">
            <a:extLst>
              <a:ext uri="{FF2B5EF4-FFF2-40B4-BE49-F238E27FC236}">
                <a16:creationId xmlns:a16="http://schemas.microsoft.com/office/drawing/2014/main" id="{8560FAD3-F4D7-449E-9353-30DD1D1C61AE}"/>
              </a:ext>
            </a:extLst>
          </p:cNvPr>
          <p:cNvSpPr>
            <a:spLocks noGrp="1" noSelect="1"/>
          </p:cNvSpPr>
          <p:nvPr>
            <p:ph type="pic" idx="11" hasCustomPrompt="1"/>
          </p:nvPr>
        </p:nvSpPr>
        <p:spPr bwMode="gray">
          <a:xfrm>
            <a:off x="7981953" y="0"/>
            <a:ext cx="3897306" cy="3668712"/>
          </a:xfrm>
          <a:custGeom>
            <a:avLst/>
            <a:gdLst>
              <a:gd name="connsiteX0" fmla="*/ 774371 w 3897306"/>
              <a:gd name="connsiteY0" fmla="*/ 0 h 3668712"/>
              <a:gd name="connsiteX1" fmla="*/ 778959 w 3897306"/>
              <a:gd name="connsiteY1" fmla="*/ 0 h 3668712"/>
              <a:gd name="connsiteX2" fmla="*/ 789854 w 3897306"/>
              <a:gd name="connsiteY2" fmla="*/ 0 h 3668712"/>
              <a:gd name="connsiteX3" fmla="*/ 811072 w 3897306"/>
              <a:gd name="connsiteY3" fmla="*/ 0 h 3668712"/>
              <a:gd name="connsiteX4" fmla="*/ 846053 w 3897306"/>
              <a:gd name="connsiteY4" fmla="*/ 0 h 3668712"/>
              <a:gd name="connsiteX5" fmla="*/ 898238 w 3897306"/>
              <a:gd name="connsiteY5" fmla="*/ 0 h 3668712"/>
              <a:gd name="connsiteX6" fmla="*/ 971067 w 3897306"/>
              <a:gd name="connsiteY6" fmla="*/ 0 h 3668712"/>
              <a:gd name="connsiteX7" fmla="*/ 1067981 w 3897306"/>
              <a:gd name="connsiteY7" fmla="*/ 0 h 3668712"/>
              <a:gd name="connsiteX8" fmla="*/ 1192422 w 3897306"/>
              <a:gd name="connsiteY8" fmla="*/ 0 h 3668712"/>
              <a:gd name="connsiteX9" fmla="*/ 1266039 w 3897306"/>
              <a:gd name="connsiteY9" fmla="*/ 0 h 3668712"/>
              <a:gd name="connsiteX10" fmla="*/ 1347829 w 3897306"/>
              <a:gd name="connsiteY10" fmla="*/ 0 h 3668712"/>
              <a:gd name="connsiteX11" fmla="*/ 1438220 w 3897306"/>
              <a:gd name="connsiteY11" fmla="*/ 0 h 3668712"/>
              <a:gd name="connsiteX12" fmla="*/ 1537643 w 3897306"/>
              <a:gd name="connsiteY12" fmla="*/ 0 h 3668712"/>
              <a:gd name="connsiteX13" fmla="*/ 1646528 w 3897306"/>
              <a:gd name="connsiteY13" fmla="*/ 0 h 3668712"/>
              <a:gd name="connsiteX14" fmla="*/ 1765306 w 3897306"/>
              <a:gd name="connsiteY14" fmla="*/ 0 h 3668712"/>
              <a:gd name="connsiteX15" fmla="*/ 1894405 w 3897306"/>
              <a:gd name="connsiteY15" fmla="*/ 0 h 3668712"/>
              <a:gd name="connsiteX16" fmla="*/ 2034257 w 3897306"/>
              <a:gd name="connsiteY16" fmla="*/ 0 h 3668712"/>
              <a:gd name="connsiteX17" fmla="*/ 2185292 w 3897306"/>
              <a:gd name="connsiteY17" fmla="*/ 0 h 3668712"/>
              <a:gd name="connsiteX18" fmla="*/ 2347938 w 3897306"/>
              <a:gd name="connsiteY18" fmla="*/ 0 h 3668712"/>
              <a:gd name="connsiteX19" fmla="*/ 2522628 w 3897306"/>
              <a:gd name="connsiteY19" fmla="*/ 0 h 3668712"/>
              <a:gd name="connsiteX20" fmla="*/ 2709790 w 3897306"/>
              <a:gd name="connsiteY20" fmla="*/ 0 h 3668712"/>
              <a:gd name="connsiteX21" fmla="*/ 2909855 w 3897306"/>
              <a:gd name="connsiteY21" fmla="*/ 0 h 3668712"/>
              <a:gd name="connsiteX22" fmla="*/ 3123253 w 3897306"/>
              <a:gd name="connsiteY22" fmla="*/ 0 h 3668712"/>
              <a:gd name="connsiteX23" fmla="*/ 3327642 w 3897306"/>
              <a:gd name="connsiteY23" fmla="*/ 271780 h 3668712"/>
              <a:gd name="connsiteX24" fmla="*/ 3758001 w 3897306"/>
              <a:gd name="connsiteY24" fmla="*/ 1596390 h 3668712"/>
              <a:gd name="connsiteX25" fmla="*/ 3786882 w 3897306"/>
              <a:gd name="connsiteY25" fmla="*/ 1684973 h 3668712"/>
              <a:gd name="connsiteX26" fmla="*/ 3787199 w 3897306"/>
              <a:gd name="connsiteY26" fmla="*/ 1686243 h 3668712"/>
              <a:gd name="connsiteX27" fmla="*/ 3871621 w 3897306"/>
              <a:gd name="connsiteY27" fmla="*/ 1946910 h 3668712"/>
              <a:gd name="connsiteX28" fmla="*/ 3681513 w 3897306"/>
              <a:gd name="connsiteY28" fmla="*/ 2533333 h 3668712"/>
              <a:gd name="connsiteX29" fmla="*/ 3528539 w 3897306"/>
              <a:gd name="connsiteY29" fmla="*/ 2644458 h 3668712"/>
              <a:gd name="connsiteX30" fmla="*/ 2256823 w 3897306"/>
              <a:gd name="connsiteY30" fmla="*/ 3568700 h 3668712"/>
              <a:gd name="connsiteX31" fmla="*/ 1640484 w 3897306"/>
              <a:gd name="connsiteY31" fmla="*/ 3568700 h 3668712"/>
              <a:gd name="connsiteX32" fmla="*/ 1358021 w 3897306"/>
              <a:gd name="connsiteY32" fmla="*/ 3362960 h 3668712"/>
              <a:gd name="connsiteX33" fmla="*/ 215794 w 3897306"/>
              <a:gd name="connsiteY33" fmla="*/ 2533333 h 3668712"/>
              <a:gd name="connsiteX34" fmla="*/ 25687 w 3897306"/>
              <a:gd name="connsiteY34" fmla="*/ 1946910 h 3668712"/>
              <a:gd name="connsiteX35" fmla="*/ 59011 w 3897306"/>
              <a:gd name="connsiteY35" fmla="*/ 1844675 h 3668712"/>
              <a:gd name="connsiteX36" fmla="*/ 569665 w 3897306"/>
              <a:gd name="connsiteY36" fmla="*/ 271780 h 3668712"/>
              <a:gd name="connsiteX37" fmla="*/ 774371 w 3897306"/>
              <a:gd name="connsiteY37" fmla="*/ 0 h 366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97306" h="3668712">
                <a:moveTo>
                  <a:pt x="774371" y="0"/>
                </a:moveTo>
                <a:lnTo>
                  <a:pt x="778959" y="0"/>
                </a:lnTo>
                <a:lnTo>
                  <a:pt x="789854" y="0"/>
                </a:lnTo>
                <a:lnTo>
                  <a:pt x="811072" y="0"/>
                </a:lnTo>
                <a:lnTo>
                  <a:pt x="846053" y="0"/>
                </a:lnTo>
                <a:lnTo>
                  <a:pt x="898238" y="0"/>
                </a:lnTo>
                <a:lnTo>
                  <a:pt x="971067" y="0"/>
                </a:lnTo>
                <a:lnTo>
                  <a:pt x="1067981" y="0"/>
                </a:lnTo>
                <a:lnTo>
                  <a:pt x="1192422" y="0"/>
                </a:lnTo>
                <a:lnTo>
                  <a:pt x="1266039" y="0"/>
                </a:lnTo>
                <a:lnTo>
                  <a:pt x="1347829" y="0"/>
                </a:lnTo>
                <a:lnTo>
                  <a:pt x="1438220" y="0"/>
                </a:lnTo>
                <a:lnTo>
                  <a:pt x="1537643" y="0"/>
                </a:lnTo>
                <a:lnTo>
                  <a:pt x="1646528" y="0"/>
                </a:lnTo>
                <a:lnTo>
                  <a:pt x="1765306" y="0"/>
                </a:lnTo>
                <a:lnTo>
                  <a:pt x="1894405" y="0"/>
                </a:lnTo>
                <a:lnTo>
                  <a:pt x="2034257" y="0"/>
                </a:lnTo>
                <a:lnTo>
                  <a:pt x="2185292" y="0"/>
                </a:lnTo>
                <a:lnTo>
                  <a:pt x="2347938" y="0"/>
                </a:lnTo>
                <a:lnTo>
                  <a:pt x="2522628" y="0"/>
                </a:lnTo>
                <a:lnTo>
                  <a:pt x="2709790" y="0"/>
                </a:lnTo>
                <a:lnTo>
                  <a:pt x="2909855" y="0"/>
                </a:lnTo>
                <a:lnTo>
                  <a:pt x="3123253" y="0"/>
                </a:lnTo>
                <a:cubicBezTo>
                  <a:pt x="3217196" y="63818"/>
                  <a:pt x="3290827" y="158115"/>
                  <a:pt x="3327642" y="271780"/>
                </a:cubicBezTo>
                <a:cubicBezTo>
                  <a:pt x="3327642" y="271780"/>
                  <a:pt x="3327642" y="271780"/>
                  <a:pt x="3758001" y="1596390"/>
                </a:cubicBezTo>
                <a:cubicBezTo>
                  <a:pt x="3758001" y="1596390"/>
                  <a:pt x="3758001" y="1596390"/>
                  <a:pt x="3786882" y="1684973"/>
                </a:cubicBezTo>
                <a:cubicBezTo>
                  <a:pt x="3786882" y="1684973"/>
                  <a:pt x="3786882" y="1684973"/>
                  <a:pt x="3787199" y="1686243"/>
                </a:cubicBezTo>
                <a:cubicBezTo>
                  <a:pt x="3787199" y="1686243"/>
                  <a:pt x="3787199" y="1686243"/>
                  <a:pt x="3871621" y="1946910"/>
                </a:cubicBezTo>
                <a:cubicBezTo>
                  <a:pt x="3941760" y="2163128"/>
                  <a:pt x="3864955" y="2399665"/>
                  <a:pt x="3681513" y="2533333"/>
                </a:cubicBezTo>
                <a:cubicBezTo>
                  <a:pt x="3681513" y="2533333"/>
                  <a:pt x="3681513" y="2533333"/>
                  <a:pt x="3528539" y="2644458"/>
                </a:cubicBezTo>
                <a:cubicBezTo>
                  <a:pt x="3528539" y="2644458"/>
                  <a:pt x="3528539" y="2644458"/>
                  <a:pt x="2256823" y="3568700"/>
                </a:cubicBezTo>
                <a:cubicBezTo>
                  <a:pt x="2073064" y="3702050"/>
                  <a:pt x="1824560" y="3702050"/>
                  <a:pt x="1640484" y="3568700"/>
                </a:cubicBezTo>
                <a:cubicBezTo>
                  <a:pt x="1640484" y="3568700"/>
                  <a:pt x="1640484" y="3568700"/>
                  <a:pt x="1358021" y="3362960"/>
                </a:cubicBezTo>
                <a:cubicBezTo>
                  <a:pt x="1358021" y="3362960"/>
                  <a:pt x="1358021" y="3362960"/>
                  <a:pt x="215794" y="2533333"/>
                </a:cubicBezTo>
                <a:cubicBezTo>
                  <a:pt x="32352" y="2399665"/>
                  <a:pt x="-44453" y="2163128"/>
                  <a:pt x="25687" y="1946910"/>
                </a:cubicBezTo>
                <a:cubicBezTo>
                  <a:pt x="25687" y="1946910"/>
                  <a:pt x="25687" y="1946910"/>
                  <a:pt x="59011" y="1844675"/>
                </a:cubicBezTo>
                <a:cubicBezTo>
                  <a:pt x="59011" y="1844675"/>
                  <a:pt x="59011" y="1844675"/>
                  <a:pt x="569665" y="271780"/>
                </a:cubicBezTo>
                <a:cubicBezTo>
                  <a:pt x="606798" y="158115"/>
                  <a:pt x="680111" y="63818"/>
                  <a:pt x="774371" y="0"/>
                </a:cubicBez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lvl1pPr>
          </a:lstStyle>
          <a:p>
            <a:r>
              <a:rPr lang="nl-NL" dirty="0"/>
              <a:t> [Klik op het pictogram </a:t>
            </a:r>
            <a:br>
              <a:rPr lang="nl-NL" dirty="0"/>
            </a:br>
            <a:r>
              <a:rPr lang="nl-NL" dirty="0"/>
              <a:t>om een afbeelding </a:t>
            </a:r>
            <a:br>
              <a:rPr lang="nl-NL" dirty="0"/>
            </a:br>
            <a:r>
              <a:rPr lang="nl-NL" dirty="0"/>
              <a:t>in te voegen]</a:t>
            </a:r>
            <a:endParaRPr lang="en-NL" dirty="0"/>
          </a:p>
        </p:txBody>
      </p:sp>
      <p:sp>
        <p:nvSpPr>
          <p:cNvPr id="19" name="Tijdelijke aanduiding voor afbeelding 18">
            <a:extLst>
              <a:ext uri="{FF2B5EF4-FFF2-40B4-BE49-F238E27FC236}">
                <a16:creationId xmlns:a16="http://schemas.microsoft.com/office/drawing/2014/main" id="{6F6A8E45-A9D9-4CFB-A934-73702ADF3E60}"/>
              </a:ext>
            </a:extLst>
          </p:cNvPr>
          <p:cNvSpPr>
            <a:spLocks noGrp="1" noSelect="1"/>
          </p:cNvSpPr>
          <p:nvPr>
            <p:ph type="pic" sz="quarter" idx="12" hasCustomPrompt="1"/>
          </p:nvPr>
        </p:nvSpPr>
        <p:spPr bwMode="gray">
          <a:xfrm>
            <a:off x="7123119" y="3189764"/>
            <a:ext cx="2647759" cy="2553676"/>
          </a:xfrm>
          <a:custGeom>
            <a:avLst/>
            <a:gdLst>
              <a:gd name="connsiteX0" fmla="*/ 1323930 w 2647759"/>
              <a:gd name="connsiteY0" fmla="*/ 0 h 2553676"/>
              <a:gd name="connsiteX1" fmla="*/ 1533153 w 2647759"/>
              <a:gd name="connsiteY1" fmla="*/ 68104 h 2553676"/>
              <a:gd name="connsiteX2" fmla="*/ 1725195 w 2647759"/>
              <a:gd name="connsiteY2" fmla="*/ 207487 h 2553676"/>
              <a:gd name="connsiteX3" fmla="*/ 2501301 w 2647759"/>
              <a:gd name="connsiteY3" fmla="*/ 771367 h 2553676"/>
              <a:gd name="connsiteX4" fmla="*/ 2630176 w 2647759"/>
              <a:gd name="connsiteY4" fmla="*/ 1169512 h 2553676"/>
              <a:gd name="connsiteX5" fmla="*/ 2607638 w 2647759"/>
              <a:gd name="connsiteY5" fmla="*/ 1239044 h 2553676"/>
              <a:gd name="connsiteX6" fmla="*/ 2260692 w 2647759"/>
              <a:gd name="connsiteY6" fmla="*/ 2307432 h 2553676"/>
              <a:gd name="connsiteX7" fmla="*/ 1978891 w 2647759"/>
              <a:gd name="connsiteY7" fmla="*/ 2549255 h 2553676"/>
              <a:gd name="connsiteX8" fmla="*/ 1923697 w 2647759"/>
              <a:gd name="connsiteY8" fmla="*/ 2553676 h 2553676"/>
              <a:gd name="connsiteX9" fmla="*/ 724242 w 2647759"/>
              <a:gd name="connsiteY9" fmla="*/ 2553676 h 2553676"/>
              <a:gd name="connsiteX10" fmla="*/ 669047 w 2647759"/>
              <a:gd name="connsiteY10" fmla="*/ 2549255 h 2553676"/>
              <a:gd name="connsiteX11" fmla="*/ 386929 w 2647759"/>
              <a:gd name="connsiteY11" fmla="*/ 2307432 h 2553676"/>
              <a:gd name="connsiteX12" fmla="*/ 94898 w 2647759"/>
              <a:gd name="connsiteY12" fmla="*/ 1407637 h 2553676"/>
              <a:gd name="connsiteX13" fmla="*/ 75218 w 2647759"/>
              <a:gd name="connsiteY13" fmla="*/ 1347312 h 2553676"/>
              <a:gd name="connsiteX14" fmla="*/ 74900 w 2647759"/>
              <a:gd name="connsiteY14" fmla="*/ 1346677 h 2553676"/>
              <a:gd name="connsiteX15" fmla="*/ 17446 w 2647759"/>
              <a:gd name="connsiteY15" fmla="*/ 1169512 h 2553676"/>
              <a:gd name="connsiteX16" fmla="*/ 146638 w 2647759"/>
              <a:gd name="connsiteY16" fmla="*/ 771367 h 2553676"/>
              <a:gd name="connsiteX17" fmla="*/ 250436 w 2647759"/>
              <a:gd name="connsiteY17" fmla="*/ 695802 h 2553676"/>
              <a:gd name="connsiteX18" fmla="*/ 1114469 w 2647759"/>
              <a:gd name="connsiteY18" fmla="*/ 68104 h 2553676"/>
              <a:gd name="connsiteX19" fmla="*/ 1323930 w 2647759"/>
              <a:gd name="connsiteY19" fmla="*/ 0 h 255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7759" h="2553676">
                <a:moveTo>
                  <a:pt x="1323930" y="0"/>
                </a:moveTo>
                <a:cubicBezTo>
                  <a:pt x="1397374" y="0"/>
                  <a:pt x="1470779" y="22702"/>
                  <a:pt x="1533153" y="68104"/>
                </a:cubicBezTo>
                <a:cubicBezTo>
                  <a:pt x="1533153" y="68104"/>
                  <a:pt x="1533153" y="68104"/>
                  <a:pt x="1725195" y="207487"/>
                </a:cubicBezTo>
                <a:cubicBezTo>
                  <a:pt x="1725195" y="207487"/>
                  <a:pt x="1725195" y="207487"/>
                  <a:pt x="2501301" y="771367"/>
                </a:cubicBezTo>
                <a:cubicBezTo>
                  <a:pt x="2625732" y="861854"/>
                  <a:pt x="2678107" y="1022509"/>
                  <a:pt x="2630176" y="1169512"/>
                </a:cubicBezTo>
                <a:lnTo>
                  <a:pt x="2607638" y="1239044"/>
                </a:lnTo>
                <a:cubicBezTo>
                  <a:pt x="2607638" y="1239044"/>
                  <a:pt x="2607638" y="1239044"/>
                  <a:pt x="2260692" y="2307432"/>
                </a:cubicBezTo>
                <a:cubicBezTo>
                  <a:pt x="2219030" y="2436059"/>
                  <a:pt x="2109077" y="2528224"/>
                  <a:pt x="1978891" y="2549255"/>
                </a:cubicBezTo>
                <a:lnTo>
                  <a:pt x="1923697" y="2553676"/>
                </a:lnTo>
                <a:lnTo>
                  <a:pt x="724242" y="2553676"/>
                </a:lnTo>
                <a:lnTo>
                  <a:pt x="669047" y="2549255"/>
                </a:lnTo>
                <a:cubicBezTo>
                  <a:pt x="538857" y="2528224"/>
                  <a:pt x="428869" y="2436059"/>
                  <a:pt x="386929" y="2307432"/>
                </a:cubicBezTo>
                <a:cubicBezTo>
                  <a:pt x="386929" y="2307432"/>
                  <a:pt x="386929" y="2307432"/>
                  <a:pt x="94898" y="1407637"/>
                </a:cubicBezTo>
                <a:cubicBezTo>
                  <a:pt x="94898" y="1407637"/>
                  <a:pt x="94898" y="1407637"/>
                  <a:pt x="75218" y="1347312"/>
                </a:cubicBezTo>
                <a:cubicBezTo>
                  <a:pt x="75218" y="1347312"/>
                  <a:pt x="75218" y="1347312"/>
                  <a:pt x="74900" y="1346677"/>
                </a:cubicBezTo>
                <a:cubicBezTo>
                  <a:pt x="74900" y="1346677"/>
                  <a:pt x="74900" y="1346677"/>
                  <a:pt x="17446" y="1169512"/>
                </a:cubicBezTo>
                <a:cubicBezTo>
                  <a:pt x="-30168" y="1022509"/>
                  <a:pt x="21890" y="861854"/>
                  <a:pt x="146638" y="771367"/>
                </a:cubicBezTo>
                <a:cubicBezTo>
                  <a:pt x="146638" y="771367"/>
                  <a:pt x="146638" y="771367"/>
                  <a:pt x="250436" y="695802"/>
                </a:cubicBezTo>
                <a:cubicBezTo>
                  <a:pt x="250436" y="695802"/>
                  <a:pt x="250436" y="695802"/>
                  <a:pt x="1114469" y="68104"/>
                </a:cubicBezTo>
                <a:cubicBezTo>
                  <a:pt x="1177002" y="22702"/>
                  <a:pt x="1250486" y="0"/>
                  <a:pt x="1323930" y="0"/>
                </a:cubicBez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lvl1pPr>
          </a:lstStyle>
          <a:p>
            <a:r>
              <a:rPr lang="nl-NL"/>
              <a:t>[Klik op het pictogram </a:t>
            </a:r>
            <a:br>
              <a:rPr lang="nl-NL"/>
            </a:br>
            <a:r>
              <a:rPr lang="nl-NL"/>
              <a:t>om een afbeelding </a:t>
            </a:r>
            <a:br>
              <a:rPr lang="nl-NL"/>
            </a:br>
            <a:r>
              <a:rPr lang="nl-NL"/>
              <a:t>in te voegen]</a:t>
            </a:r>
            <a:endParaRPr lang="en-NL" dirty="0"/>
          </a:p>
        </p:txBody>
      </p:sp>
      <p:sp>
        <p:nvSpPr>
          <p:cNvPr id="20" name="Tijdelijke aanduiding voor afbeelding 19">
            <a:extLst>
              <a:ext uri="{FF2B5EF4-FFF2-40B4-BE49-F238E27FC236}">
                <a16:creationId xmlns:a16="http://schemas.microsoft.com/office/drawing/2014/main" id="{9870726C-FB38-42B6-9440-42ABF5FC6CED}"/>
              </a:ext>
            </a:extLst>
          </p:cNvPr>
          <p:cNvSpPr>
            <a:spLocks noGrp="1" noSelect="1"/>
          </p:cNvSpPr>
          <p:nvPr>
            <p:ph type="pic" sz="quarter" idx="13" hasCustomPrompt="1"/>
          </p:nvPr>
        </p:nvSpPr>
        <p:spPr bwMode="gray">
          <a:xfrm>
            <a:off x="9542682" y="3677082"/>
            <a:ext cx="2649078" cy="3180919"/>
          </a:xfrm>
          <a:custGeom>
            <a:avLst/>
            <a:gdLst>
              <a:gd name="connsiteX0" fmla="*/ 1074519 w 2649078"/>
              <a:gd name="connsiteY0" fmla="*/ 0 h 3180919"/>
              <a:gd name="connsiteX1" fmla="*/ 1142781 w 2649078"/>
              <a:gd name="connsiteY1" fmla="*/ 0 h 3180919"/>
              <a:gd name="connsiteX2" fmla="*/ 2649078 w 2649078"/>
              <a:gd name="connsiteY2" fmla="*/ 0 h 3180919"/>
              <a:gd name="connsiteX3" fmla="*/ 2649078 w 2649078"/>
              <a:gd name="connsiteY3" fmla="*/ 3180919 h 3180919"/>
              <a:gd name="connsiteX4" fmla="*/ 963315 w 2649078"/>
              <a:gd name="connsiteY4" fmla="*/ 3180919 h 3180919"/>
              <a:gd name="connsiteX5" fmla="*/ 945098 w 2649078"/>
              <a:gd name="connsiteY5" fmla="*/ 3167683 h 3180919"/>
              <a:gd name="connsiteX6" fmla="*/ 216951 w 2649078"/>
              <a:gd name="connsiteY6" fmla="*/ 2638625 h 3180919"/>
              <a:gd name="connsiteX7" fmla="*/ 25816 w 2649078"/>
              <a:gd name="connsiteY7" fmla="*/ 2049229 h 3180919"/>
              <a:gd name="connsiteX8" fmla="*/ 59154 w 2649078"/>
              <a:gd name="connsiteY8" fmla="*/ 1946339 h 3180919"/>
              <a:gd name="connsiteX9" fmla="*/ 572869 w 2649078"/>
              <a:gd name="connsiteY9" fmla="*/ 364562 h 3180919"/>
              <a:gd name="connsiteX10" fmla="*/ 1074519 w 2649078"/>
              <a:gd name="connsiteY10" fmla="*/ 0 h 318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9078" h="3180919">
                <a:moveTo>
                  <a:pt x="1074519" y="0"/>
                </a:moveTo>
                <a:cubicBezTo>
                  <a:pt x="1074519" y="0"/>
                  <a:pt x="1074519" y="0"/>
                  <a:pt x="1142781" y="0"/>
                </a:cubicBezTo>
                <a:lnTo>
                  <a:pt x="2649078" y="0"/>
                </a:lnTo>
                <a:lnTo>
                  <a:pt x="2649078" y="3180919"/>
                </a:lnTo>
                <a:lnTo>
                  <a:pt x="963315" y="3180919"/>
                </a:lnTo>
                <a:lnTo>
                  <a:pt x="945098" y="3167683"/>
                </a:lnTo>
                <a:cubicBezTo>
                  <a:pt x="841077" y="3092104"/>
                  <a:pt x="633035" y="2940944"/>
                  <a:pt x="216951" y="2638625"/>
                </a:cubicBezTo>
                <a:cubicBezTo>
                  <a:pt x="32484" y="2504296"/>
                  <a:pt x="-44669" y="2266442"/>
                  <a:pt x="25816" y="2049229"/>
                </a:cubicBezTo>
                <a:cubicBezTo>
                  <a:pt x="25816" y="2049229"/>
                  <a:pt x="25816" y="2049229"/>
                  <a:pt x="59154" y="1946339"/>
                </a:cubicBezTo>
                <a:cubicBezTo>
                  <a:pt x="59154" y="1946339"/>
                  <a:pt x="59154" y="1946339"/>
                  <a:pt x="572869" y="364562"/>
                </a:cubicBezTo>
                <a:cubicBezTo>
                  <a:pt x="643671" y="147031"/>
                  <a:pt x="846236" y="0"/>
                  <a:pt x="1074519" y="0"/>
                </a:cubicBez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lvl1pPr>
          </a:lstStyle>
          <a:p>
            <a:r>
              <a:rPr lang="nl-NL"/>
              <a:t>[Klik op het pictogram </a:t>
            </a:r>
            <a:br>
              <a:rPr lang="nl-NL"/>
            </a:br>
            <a:r>
              <a:rPr lang="nl-NL"/>
              <a:t>om een afbeelding </a:t>
            </a:r>
            <a:br>
              <a:rPr lang="nl-NL"/>
            </a:br>
            <a:r>
              <a:rPr lang="nl-NL"/>
              <a:t>in te voegen]</a:t>
            </a:r>
            <a:endParaRPr lang="en-NL" dirty="0"/>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5" name="Titel 4"/>
          <p:cNvSpPr>
            <a:spLocks noGrp="1" noSelect="1"/>
          </p:cNvSpPr>
          <p:nvPr>
            <p:ph type="title" hasCustomPrompt="1"/>
          </p:nvPr>
        </p:nvSpPr>
        <p:spPr>
          <a:xfrm>
            <a:off x="540000" y="684000"/>
            <a:ext cx="9252000" cy="1080000"/>
          </a:xfrm>
        </p:spPr>
        <p:txBody>
          <a:bodyPr/>
          <a:lstStyle>
            <a:lvl1pPr>
              <a:defRPr/>
            </a:lvl1pPr>
          </a:lstStyle>
          <a:p>
            <a:r>
              <a:rPr lang="nl-NL" dirty="0"/>
              <a:t>[Titel]</a:t>
            </a:r>
          </a:p>
        </p:txBody>
      </p:sp>
      <p:sp>
        <p:nvSpPr>
          <p:cNvPr id="8" name="Tijdelijke aanduiding voor inhoud L (JU-Free)"/>
          <p:cNvSpPr>
            <a:spLocks noGrp="1"/>
          </p:cNvSpPr>
          <p:nvPr>
            <p:ph sz="quarter" idx="13" hasCustomPrompt="1"/>
          </p:nvPr>
        </p:nvSpPr>
        <p:spPr>
          <a:xfrm>
            <a:off x="539750" y="2430000"/>
            <a:ext cx="4428000" cy="3780000"/>
          </a:xfrm>
        </p:spPr>
        <p:txBody>
          <a:bodyPr/>
          <a:lstStyle>
            <a:lvl2pPr>
              <a:defRPr/>
            </a:lvl2pPr>
          </a:lstStyle>
          <a:p>
            <a:pPr lvl="0"/>
            <a:r>
              <a:rPr lang="nl-NL" dirty="0"/>
              <a:t>[Typ tekst of klik op een pictogram om een object in te voegen]</a:t>
            </a:r>
          </a:p>
          <a:p>
            <a:pPr lvl="0"/>
            <a:r>
              <a:rPr lang="nl-NL" dirty="0"/>
              <a:t>JU-LEVEL1=Opsomming 1e niveau paars</a:t>
            </a:r>
          </a:p>
          <a:p>
            <a:pPr lvl="1"/>
            <a:r>
              <a:rPr lang="nl-NL" dirty="0"/>
              <a:t>JU-LEVEL2=Opsomming 1e niveau groen</a:t>
            </a:r>
          </a:p>
          <a:p>
            <a:pPr lvl="2"/>
            <a:r>
              <a:rPr lang="nl-NL" dirty="0"/>
              <a:t>JU-LEVEL3=Opsomming 2e niveau paars</a:t>
            </a:r>
          </a:p>
          <a:p>
            <a:pPr lvl="3"/>
            <a:r>
              <a:rPr lang="nl-NL" dirty="0"/>
              <a:t>JU-LEVEL4=Opsomming 2e niveau groen</a:t>
            </a:r>
          </a:p>
          <a:p>
            <a:pPr lvl="4"/>
            <a:r>
              <a:rPr lang="nl-NL" dirty="0"/>
              <a:t>JU-LEVEL5=Kop</a:t>
            </a:r>
          </a:p>
          <a:p>
            <a:pPr lvl="5"/>
            <a:r>
              <a:rPr lang="nl-NL" dirty="0"/>
              <a:t>JU-LEVEL6=Basistekst</a:t>
            </a:r>
          </a:p>
          <a:p>
            <a:pPr lvl="6"/>
            <a:r>
              <a:rPr lang="nl-NL" dirty="0"/>
              <a:t>JU-LEVEL7=Zwevend 1e niveau</a:t>
            </a:r>
          </a:p>
          <a:p>
            <a:pPr lvl="7"/>
            <a:r>
              <a:rPr lang="nl-NL" dirty="0"/>
              <a:t>JU-LEVEL8=Zwevend 2e niveau</a:t>
            </a:r>
          </a:p>
        </p:txBody>
      </p:sp>
      <p:sp>
        <p:nvSpPr>
          <p:cNvPr id="9" name="Tijdelijke aanduiding voor inhoud R (JU-Free)"/>
          <p:cNvSpPr>
            <a:spLocks noGrp="1"/>
          </p:cNvSpPr>
          <p:nvPr>
            <p:ph sz="quarter" idx="14" hasCustomPrompt="1"/>
          </p:nvPr>
        </p:nvSpPr>
        <p:spPr>
          <a:xfrm>
            <a:off x="5364000" y="2430000"/>
            <a:ext cx="4428000" cy="3780000"/>
          </a:xfrm>
        </p:spPr>
        <p:txBody>
          <a:bodyPr/>
          <a:lstStyle>
            <a:lvl2pPr>
              <a:defRPr/>
            </a:lvl2pPr>
          </a:lstStyle>
          <a:p>
            <a:pPr lvl="0"/>
            <a:r>
              <a:rPr lang="nl-NL" dirty="0"/>
              <a:t>[Typ tekst of klik op een pictogram om een object in te voegen]</a:t>
            </a:r>
          </a:p>
          <a:p>
            <a:pPr lvl="0"/>
            <a:r>
              <a:rPr lang="nl-NL" dirty="0"/>
              <a:t>JU-LEVEL1=Opsomming 1e niveau paars</a:t>
            </a:r>
          </a:p>
          <a:p>
            <a:pPr lvl="1"/>
            <a:r>
              <a:rPr lang="nl-NL" dirty="0"/>
              <a:t>JU-LEVEL2=Opsomming 1e niveau groen</a:t>
            </a:r>
          </a:p>
          <a:p>
            <a:pPr lvl="2"/>
            <a:r>
              <a:rPr lang="nl-NL" dirty="0"/>
              <a:t>JU-LEVEL3=Opsomming 2e niveau paars</a:t>
            </a:r>
          </a:p>
          <a:p>
            <a:pPr lvl="3"/>
            <a:r>
              <a:rPr lang="nl-NL" dirty="0"/>
              <a:t>JU-LEVEL4=Opsomming 2e niveau groen</a:t>
            </a:r>
          </a:p>
          <a:p>
            <a:pPr lvl="4"/>
            <a:r>
              <a:rPr lang="nl-NL" dirty="0"/>
              <a:t>JU-LEVEL5=Kop</a:t>
            </a:r>
          </a:p>
          <a:p>
            <a:pPr lvl="5"/>
            <a:r>
              <a:rPr lang="nl-NL" dirty="0"/>
              <a:t>JU-LEVEL6=Basistekst</a:t>
            </a:r>
          </a:p>
          <a:p>
            <a:pPr lvl="6"/>
            <a:r>
              <a:rPr lang="nl-NL" dirty="0"/>
              <a:t>JU-LEVEL7=Zwevend 1e niveau</a:t>
            </a:r>
          </a:p>
          <a:p>
            <a:pPr lvl="7"/>
            <a:r>
              <a:rPr lang="nl-NL" dirty="0"/>
              <a:t>JU-LEVEL8=Zwevend 2e niveau</a:t>
            </a:r>
          </a:p>
        </p:txBody>
      </p:sp>
      <p:sp>
        <p:nvSpPr>
          <p:cNvPr id="11" name="Tijdelijke aanduiding voor voettekst 10"/>
          <p:cNvSpPr>
            <a:spLocks noGrp="1" noSelect="1"/>
          </p:cNvSpPr>
          <p:nvPr>
            <p:ph type="ftr" sz="quarter" idx="16"/>
          </p:nvPr>
        </p:nvSpPr>
        <p:spPr/>
        <p:txBody>
          <a:bodyPr/>
          <a:lstStyle/>
          <a:p>
            <a:r>
              <a:rPr lang="nl-NL"/>
              <a:t>Een school waar iedereen gelijk is, maar niemand hetzelfde</a:t>
            </a:r>
            <a:endParaRPr lang="nl-NL" dirty="0"/>
          </a:p>
        </p:txBody>
      </p:sp>
      <p:sp>
        <p:nvSpPr>
          <p:cNvPr id="10" name="Freeform 5" hidden="1">
            <a:extLst>
              <a:ext uri="{FF2B5EF4-FFF2-40B4-BE49-F238E27FC236}">
                <a16:creationId xmlns:a16="http://schemas.microsoft.com/office/drawing/2014/main" id="{2C76AE20-F764-4465-A9CB-6FBBB82EF465}"/>
              </a:ext>
            </a:extLst>
          </p:cNvPr>
          <p:cNvSpPr>
            <a:spLocks noSelect="1"/>
          </p:cNvSpPr>
          <p:nvPr userDrawn="1"/>
        </p:nvSpPr>
        <p:spPr bwMode="auto">
          <a:xfrm>
            <a:off x="7889875" y="1831975"/>
            <a:ext cx="4302125" cy="5026025"/>
          </a:xfrm>
          <a:custGeom>
            <a:avLst/>
            <a:gdLst>
              <a:gd name="T0" fmla="*/ 13551 w 13551"/>
              <a:gd name="T1" fmla="*/ 9531 h 15828"/>
              <a:gd name="T2" fmla="*/ 13551 w 13551"/>
              <a:gd name="T3" fmla="*/ 7986 h 15828"/>
              <a:gd name="T4" fmla="*/ 9052 w 13551"/>
              <a:gd name="T5" fmla="*/ 12039 h 15828"/>
              <a:gd name="T6" fmla="*/ 6924 w 13551"/>
              <a:gd name="T7" fmla="*/ 9830 h 15828"/>
              <a:gd name="T8" fmla="*/ 5832 w 13551"/>
              <a:gd name="T9" fmla="*/ 10604 h 15828"/>
              <a:gd name="T10" fmla="*/ 8353 w 13551"/>
              <a:gd name="T11" fmla="*/ 13188 h 15828"/>
              <a:gd name="T12" fmla="*/ 8353 w 13551"/>
              <a:gd name="T13" fmla="*/ 13188 h 15828"/>
              <a:gd name="T14" fmla="*/ 8682 w 13551"/>
              <a:gd name="T15" fmla="*/ 13431 h 15828"/>
              <a:gd name="T16" fmla="*/ 8353 w 13551"/>
              <a:gd name="T17" fmla="*/ 13188 h 15828"/>
              <a:gd name="T18" fmla="*/ 7293 w 13551"/>
              <a:gd name="T19" fmla="*/ 15828 h 15828"/>
              <a:gd name="T20" fmla="*/ 8686 w 13551"/>
              <a:gd name="T21" fmla="*/ 15828 h 15828"/>
              <a:gd name="T22" fmla="*/ 9461 w 13551"/>
              <a:gd name="T23" fmla="*/ 13950 h 15828"/>
              <a:gd name="T24" fmla="*/ 13551 w 13551"/>
              <a:gd name="T25" fmla="*/ 15572 h 15828"/>
              <a:gd name="T26" fmla="*/ 13551 w 13551"/>
              <a:gd name="T27" fmla="*/ 14203 h 15828"/>
              <a:gd name="T28" fmla="*/ 10150 w 13551"/>
              <a:gd name="T29" fmla="*/ 12803 h 15828"/>
              <a:gd name="T30" fmla="*/ 13551 w 13551"/>
              <a:gd name="T31" fmla="*/ 9531 h 15828"/>
              <a:gd name="T32" fmla="*/ 8626 w 13551"/>
              <a:gd name="T33" fmla="*/ 12709 h 15828"/>
              <a:gd name="T34" fmla="*/ 9052 w 13551"/>
              <a:gd name="T35" fmla="*/ 12039 h 15828"/>
              <a:gd name="T36" fmla="*/ 9201 w 13551"/>
              <a:gd name="T37" fmla="*/ 12153 h 15828"/>
              <a:gd name="T38" fmla="*/ 9052 w 13551"/>
              <a:gd name="T39" fmla="*/ 12039 h 15828"/>
              <a:gd name="T40" fmla="*/ 8626 w 13551"/>
              <a:gd name="T41" fmla="*/ 12709 h 15828"/>
              <a:gd name="T42" fmla="*/ 10150 w 13551"/>
              <a:gd name="T43" fmla="*/ 12803 h 15828"/>
              <a:gd name="T44" fmla="*/ 10150 w 13551"/>
              <a:gd name="T45" fmla="*/ 12803 h 15828"/>
              <a:gd name="T46" fmla="*/ 10092 w 13551"/>
              <a:gd name="T47" fmla="*/ 12891 h 15828"/>
              <a:gd name="T48" fmla="*/ 10150 w 13551"/>
              <a:gd name="T49" fmla="*/ 12803 h 15828"/>
              <a:gd name="T50" fmla="*/ 6924 w 13551"/>
              <a:gd name="T51" fmla="*/ 9830 h 15828"/>
              <a:gd name="T52" fmla="*/ 6825 w 13551"/>
              <a:gd name="T53" fmla="*/ 9691 h 15828"/>
              <a:gd name="T54" fmla="*/ 6924 w 13551"/>
              <a:gd name="T55" fmla="*/ 9830 h 15828"/>
              <a:gd name="T56" fmla="*/ 11774 w 13551"/>
              <a:gd name="T57" fmla="*/ 0 h 15828"/>
              <a:gd name="T58" fmla="*/ 10431 w 13551"/>
              <a:gd name="T59" fmla="*/ 288 h 15828"/>
              <a:gd name="T60" fmla="*/ 6192 w 13551"/>
              <a:gd name="T61" fmla="*/ 8700 h 15828"/>
              <a:gd name="T62" fmla="*/ 6363 w 13551"/>
              <a:gd name="T63" fmla="*/ 8992 h 15828"/>
              <a:gd name="T64" fmla="*/ 6192 w 13551"/>
              <a:gd name="T65" fmla="*/ 8700 h 15828"/>
              <a:gd name="T66" fmla="*/ 6192 w 13551"/>
              <a:gd name="T67" fmla="*/ 8700 h 15828"/>
              <a:gd name="T68" fmla="*/ 4986 w 13551"/>
              <a:gd name="T69" fmla="*/ 5508 h 15828"/>
              <a:gd name="T70" fmla="*/ 4854 w 13551"/>
              <a:gd name="T71" fmla="*/ 1483 h 15828"/>
              <a:gd name="T72" fmla="*/ 3469 w 13551"/>
              <a:gd name="T73" fmla="*/ 1779 h 15828"/>
              <a:gd name="T74" fmla="*/ 3677 w 13551"/>
              <a:gd name="T75" fmla="*/ 5789 h 15828"/>
              <a:gd name="T76" fmla="*/ 5100 w 13551"/>
              <a:gd name="T77" fmla="*/ 9482 h 15828"/>
              <a:gd name="T78" fmla="*/ 5100 w 13551"/>
              <a:gd name="T79" fmla="*/ 9482 h 15828"/>
              <a:gd name="T80" fmla="*/ 5100 w 13551"/>
              <a:gd name="T81" fmla="*/ 9482 h 15828"/>
              <a:gd name="T82" fmla="*/ 1451 w 13551"/>
              <a:gd name="T83" fmla="*/ 10961 h 15828"/>
              <a:gd name="T84" fmla="*/ 140 w 13551"/>
              <a:gd name="T85" fmla="*/ 11161 h 15828"/>
              <a:gd name="T86" fmla="*/ 0 w 13551"/>
              <a:gd name="T87" fmla="*/ 12516 h 15828"/>
              <a:gd name="T88" fmla="*/ 1731 w 13551"/>
              <a:gd name="T89" fmla="*/ 12270 h 15828"/>
              <a:gd name="T90" fmla="*/ 5832 w 13551"/>
              <a:gd name="T91" fmla="*/ 10604 h 15828"/>
              <a:gd name="T92" fmla="*/ 5832 w 13551"/>
              <a:gd name="T93" fmla="*/ 10604 h 15828"/>
              <a:gd name="T94" fmla="*/ 6924 w 13551"/>
              <a:gd name="T95" fmla="*/ 9830 h 15828"/>
              <a:gd name="T96" fmla="*/ 5790 w 13551"/>
              <a:gd name="T97" fmla="*/ 9009 h 15828"/>
              <a:gd name="T98" fmla="*/ 5293 w 13551"/>
              <a:gd name="T99" fmla="*/ 9357 h 15828"/>
              <a:gd name="T100" fmla="*/ 5790 w 13551"/>
              <a:gd name="T101" fmla="*/ 9009 h 1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51" h="15828">
                <a:moveTo>
                  <a:pt x="13551" y="9531"/>
                </a:moveTo>
                <a:cubicBezTo>
                  <a:pt x="13551" y="7986"/>
                  <a:pt x="13551" y="7986"/>
                  <a:pt x="13551" y="7986"/>
                </a:cubicBezTo>
                <a:cubicBezTo>
                  <a:pt x="11723" y="8966"/>
                  <a:pt x="10190" y="10369"/>
                  <a:pt x="9052" y="12039"/>
                </a:cubicBezTo>
                <a:cubicBezTo>
                  <a:pt x="8251" y="11406"/>
                  <a:pt x="7535" y="10663"/>
                  <a:pt x="6924" y="9830"/>
                </a:cubicBezTo>
                <a:cubicBezTo>
                  <a:pt x="6575" y="10105"/>
                  <a:pt x="6212" y="10365"/>
                  <a:pt x="5832" y="10604"/>
                </a:cubicBezTo>
                <a:cubicBezTo>
                  <a:pt x="6550" y="11587"/>
                  <a:pt x="7401" y="12455"/>
                  <a:pt x="8353" y="13188"/>
                </a:cubicBezTo>
                <a:cubicBezTo>
                  <a:pt x="8353" y="13188"/>
                  <a:pt x="8353" y="13188"/>
                  <a:pt x="8353" y="13188"/>
                </a:cubicBezTo>
                <a:cubicBezTo>
                  <a:pt x="8461" y="13271"/>
                  <a:pt x="8571" y="13351"/>
                  <a:pt x="8682" y="13431"/>
                </a:cubicBezTo>
                <a:cubicBezTo>
                  <a:pt x="8571" y="13351"/>
                  <a:pt x="8461" y="13271"/>
                  <a:pt x="8353" y="13188"/>
                </a:cubicBezTo>
                <a:cubicBezTo>
                  <a:pt x="7905" y="14022"/>
                  <a:pt x="7548" y="14908"/>
                  <a:pt x="7293" y="15828"/>
                </a:cubicBezTo>
                <a:cubicBezTo>
                  <a:pt x="8686" y="15828"/>
                  <a:pt x="8686" y="15828"/>
                  <a:pt x="8686" y="15828"/>
                </a:cubicBezTo>
                <a:cubicBezTo>
                  <a:pt x="8889" y="15178"/>
                  <a:pt x="9148" y="14550"/>
                  <a:pt x="9461" y="13950"/>
                </a:cubicBezTo>
                <a:cubicBezTo>
                  <a:pt x="10712" y="14718"/>
                  <a:pt x="12095" y="15271"/>
                  <a:pt x="13551" y="15572"/>
                </a:cubicBezTo>
                <a:cubicBezTo>
                  <a:pt x="13551" y="14203"/>
                  <a:pt x="13551" y="14203"/>
                  <a:pt x="13551" y="14203"/>
                </a:cubicBezTo>
                <a:cubicBezTo>
                  <a:pt x="12343" y="13922"/>
                  <a:pt x="11194" y="13446"/>
                  <a:pt x="10150" y="12803"/>
                </a:cubicBezTo>
                <a:cubicBezTo>
                  <a:pt x="11035" y="11501"/>
                  <a:pt x="12188" y="10379"/>
                  <a:pt x="13551" y="9531"/>
                </a:cubicBezTo>
                <a:close/>
                <a:moveTo>
                  <a:pt x="8626" y="12709"/>
                </a:moveTo>
                <a:cubicBezTo>
                  <a:pt x="8761" y="12481"/>
                  <a:pt x="8903" y="12258"/>
                  <a:pt x="9052" y="12039"/>
                </a:cubicBezTo>
                <a:cubicBezTo>
                  <a:pt x="9101" y="12078"/>
                  <a:pt x="9151" y="12115"/>
                  <a:pt x="9201" y="12153"/>
                </a:cubicBezTo>
                <a:cubicBezTo>
                  <a:pt x="9151" y="12115"/>
                  <a:pt x="9101" y="12078"/>
                  <a:pt x="9052" y="12039"/>
                </a:cubicBezTo>
                <a:cubicBezTo>
                  <a:pt x="8903" y="12258"/>
                  <a:pt x="8761" y="12481"/>
                  <a:pt x="8626" y="12709"/>
                </a:cubicBezTo>
                <a:close/>
                <a:moveTo>
                  <a:pt x="10150" y="12803"/>
                </a:moveTo>
                <a:cubicBezTo>
                  <a:pt x="10150" y="12803"/>
                  <a:pt x="10150" y="12803"/>
                  <a:pt x="10150" y="12803"/>
                </a:cubicBezTo>
                <a:cubicBezTo>
                  <a:pt x="10130" y="12832"/>
                  <a:pt x="10111" y="12862"/>
                  <a:pt x="10092" y="12891"/>
                </a:cubicBezTo>
                <a:cubicBezTo>
                  <a:pt x="10111" y="12862"/>
                  <a:pt x="10130" y="12832"/>
                  <a:pt x="10150" y="12803"/>
                </a:cubicBezTo>
                <a:close/>
                <a:moveTo>
                  <a:pt x="6924" y="9830"/>
                </a:moveTo>
                <a:cubicBezTo>
                  <a:pt x="6891" y="9784"/>
                  <a:pt x="6858" y="9738"/>
                  <a:pt x="6825" y="9691"/>
                </a:cubicBezTo>
                <a:cubicBezTo>
                  <a:pt x="6858" y="9738"/>
                  <a:pt x="6891" y="9784"/>
                  <a:pt x="6924" y="9830"/>
                </a:cubicBezTo>
                <a:cubicBezTo>
                  <a:pt x="9897" y="7484"/>
                  <a:pt x="11726" y="3876"/>
                  <a:pt x="11774" y="0"/>
                </a:cubicBezTo>
                <a:cubicBezTo>
                  <a:pt x="10431" y="288"/>
                  <a:pt x="10431" y="288"/>
                  <a:pt x="10431" y="288"/>
                </a:cubicBezTo>
                <a:cubicBezTo>
                  <a:pt x="10301" y="3598"/>
                  <a:pt x="8718" y="6662"/>
                  <a:pt x="6192" y="8700"/>
                </a:cubicBezTo>
                <a:cubicBezTo>
                  <a:pt x="6248" y="8799"/>
                  <a:pt x="6304" y="8896"/>
                  <a:pt x="6363" y="8992"/>
                </a:cubicBezTo>
                <a:cubicBezTo>
                  <a:pt x="6304" y="8896"/>
                  <a:pt x="6248" y="8799"/>
                  <a:pt x="6192" y="8700"/>
                </a:cubicBezTo>
                <a:cubicBezTo>
                  <a:pt x="6192" y="8700"/>
                  <a:pt x="6192" y="8700"/>
                  <a:pt x="6192" y="8700"/>
                </a:cubicBezTo>
                <a:cubicBezTo>
                  <a:pt x="5644" y="7727"/>
                  <a:pt x="5232" y="6656"/>
                  <a:pt x="4986" y="5508"/>
                </a:cubicBezTo>
                <a:cubicBezTo>
                  <a:pt x="4694" y="4145"/>
                  <a:pt x="4662" y="2787"/>
                  <a:pt x="4854" y="1483"/>
                </a:cubicBezTo>
                <a:cubicBezTo>
                  <a:pt x="3469" y="1779"/>
                  <a:pt x="3469" y="1779"/>
                  <a:pt x="3469" y="1779"/>
                </a:cubicBezTo>
                <a:cubicBezTo>
                  <a:pt x="3328" y="3086"/>
                  <a:pt x="3387" y="4435"/>
                  <a:pt x="3677" y="5789"/>
                </a:cubicBezTo>
                <a:cubicBezTo>
                  <a:pt x="3962" y="7122"/>
                  <a:pt x="4451" y="8361"/>
                  <a:pt x="5100" y="9482"/>
                </a:cubicBezTo>
                <a:cubicBezTo>
                  <a:pt x="5100" y="9482"/>
                  <a:pt x="5100" y="9482"/>
                  <a:pt x="5100" y="9482"/>
                </a:cubicBezTo>
                <a:cubicBezTo>
                  <a:pt x="5100" y="9482"/>
                  <a:pt x="5100" y="9482"/>
                  <a:pt x="5100" y="9482"/>
                </a:cubicBezTo>
                <a:cubicBezTo>
                  <a:pt x="4008" y="10167"/>
                  <a:pt x="2782" y="10676"/>
                  <a:pt x="1451" y="10961"/>
                </a:cubicBezTo>
                <a:cubicBezTo>
                  <a:pt x="1013" y="11055"/>
                  <a:pt x="576" y="11119"/>
                  <a:pt x="140" y="11161"/>
                </a:cubicBezTo>
                <a:cubicBezTo>
                  <a:pt x="0" y="12516"/>
                  <a:pt x="0" y="12516"/>
                  <a:pt x="0" y="12516"/>
                </a:cubicBezTo>
                <a:cubicBezTo>
                  <a:pt x="574" y="12473"/>
                  <a:pt x="1152" y="12394"/>
                  <a:pt x="1731" y="12270"/>
                </a:cubicBezTo>
                <a:cubicBezTo>
                  <a:pt x="3228" y="11950"/>
                  <a:pt x="4607" y="11376"/>
                  <a:pt x="5832" y="10604"/>
                </a:cubicBezTo>
                <a:cubicBezTo>
                  <a:pt x="5832" y="10604"/>
                  <a:pt x="5832" y="10604"/>
                  <a:pt x="5832" y="10604"/>
                </a:cubicBezTo>
                <a:cubicBezTo>
                  <a:pt x="6212" y="10365"/>
                  <a:pt x="6575" y="10105"/>
                  <a:pt x="6924" y="9830"/>
                </a:cubicBezTo>
                <a:close/>
                <a:moveTo>
                  <a:pt x="5790" y="9009"/>
                </a:moveTo>
                <a:cubicBezTo>
                  <a:pt x="5628" y="9129"/>
                  <a:pt x="5463" y="9245"/>
                  <a:pt x="5293" y="9357"/>
                </a:cubicBezTo>
                <a:cubicBezTo>
                  <a:pt x="5463" y="9245"/>
                  <a:pt x="5628" y="9129"/>
                  <a:pt x="5790" y="9009"/>
                </a:cubicBezTo>
                <a:close/>
              </a:path>
            </a:pathLst>
          </a:custGeom>
          <a:solidFill>
            <a:srgbClr val="F2F6EE"/>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9509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dirty="0"/>
              <a:t>[Titel]</a:t>
            </a:r>
          </a:p>
        </p:txBody>
      </p:sp>
      <p:sp>
        <p:nvSpPr>
          <p:cNvPr id="5" name="Tijdelijke aanduiding voor dianummer 4"/>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4" name="Tijdelijke aanduiding voor voettekst 3"/>
          <p:cNvSpPr>
            <a:spLocks noGrp="1" noSelect="1"/>
          </p:cNvSpPr>
          <p:nvPr>
            <p:ph type="ftr" sz="quarter" idx="14"/>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1522421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3" name="Tijdelijke aanduiding voor voettekst 2"/>
          <p:cNvSpPr>
            <a:spLocks noGrp="1" noSelect="1"/>
          </p:cNvSpPr>
          <p:nvPr>
            <p:ph type="ftr" sz="quarter" idx="14"/>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224771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nddia (groen)">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a:xfrm>
            <a:off x="987679" y="1872904"/>
            <a:ext cx="5580000" cy="1440000"/>
          </a:xfrm>
        </p:spPr>
        <p:txBody>
          <a:bodyPr anchor="b"/>
          <a:lstStyle>
            <a:lvl1pPr algn="l">
              <a:defRPr sz="4900" b="1" baseline="0">
                <a:solidFill>
                  <a:schemeClr val="bg1"/>
                </a:solidFill>
              </a:defRPr>
            </a:lvl1pPr>
          </a:lstStyle>
          <a:p>
            <a:r>
              <a:rPr lang="nl-NL" dirty="0"/>
              <a:t>[Slotzin (Vragen?)]</a:t>
            </a:r>
          </a:p>
        </p:txBody>
      </p:sp>
      <p:sp>
        <p:nvSpPr>
          <p:cNvPr id="3" name="Ondertitel 2"/>
          <p:cNvSpPr>
            <a:spLocks noGrp="1" noSelect="1"/>
          </p:cNvSpPr>
          <p:nvPr>
            <p:ph type="subTitle" idx="1" hasCustomPrompt="1"/>
          </p:nvPr>
        </p:nvSpPr>
        <p:spPr>
          <a:xfrm>
            <a:off x="987679" y="3688587"/>
            <a:ext cx="5580000" cy="1800000"/>
          </a:xfrm>
        </p:spPr>
        <p:txBody>
          <a:bodyPr/>
          <a:lstStyle>
            <a:lvl1pPr marL="0" marR="0" indent="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None/>
              <a:tabLst/>
              <a:defRPr sz="2600"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
                <a:schemeClr val="accent4"/>
              </a:buClr>
              <a:buSzTx/>
              <a:buFont typeface="Arial" panose="020B0604020202020204" pitchFamily="34" charset="0"/>
              <a:buNone/>
              <a:tabLst/>
              <a:defRPr/>
            </a:pPr>
            <a:r>
              <a:rPr lang="nl-NL" dirty="0"/>
              <a:t>[</a:t>
            </a:r>
            <a:r>
              <a:rPr lang="nl-NL" dirty="0" err="1"/>
              <a:t>onderregel</a:t>
            </a:r>
            <a:r>
              <a:rPr lang="nl-NL" dirty="0"/>
              <a:t> (bijvoorbeeld bedankt voor jullie aandacht!)]</a:t>
            </a:r>
          </a:p>
        </p:txBody>
      </p:sp>
      <p:sp>
        <p:nvSpPr>
          <p:cNvPr id="9" name="***Tijdelijke aanduiding voor voettekst 8"/>
          <p:cNvSpPr>
            <a:spLocks noGrp="1" noSelect="1"/>
          </p:cNvSpPr>
          <p:nvPr>
            <p:ph type="ftr" sz="quarter" idx="17"/>
          </p:nvPr>
        </p:nvSpPr>
        <p:spPr/>
        <p:txBody>
          <a:bodyPr/>
          <a:lstStyle>
            <a:lvl1pPr>
              <a:defRPr>
                <a:solidFill>
                  <a:schemeClr val="bg1"/>
                </a:solidFill>
              </a:defRPr>
            </a:lvl1pPr>
          </a:lstStyle>
          <a:p>
            <a:r>
              <a:rPr lang="nl-NL" dirty="0"/>
              <a:t>Een school waar iedereen gelijk is, maar niemand hetzelfde</a:t>
            </a:r>
          </a:p>
        </p:txBody>
      </p:sp>
      <p:sp>
        <p:nvSpPr>
          <p:cNvPr id="11" name="Tijdelijke aanduiding voor afbeelding 10">
            <a:extLst>
              <a:ext uri="{FF2B5EF4-FFF2-40B4-BE49-F238E27FC236}">
                <a16:creationId xmlns:a16="http://schemas.microsoft.com/office/drawing/2014/main" id="{F9861D10-9391-47DB-9650-40C736432F0E}"/>
              </a:ext>
            </a:extLst>
          </p:cNvPr>
          <p:cNvSpPr>
            <a:spLocks noGrp="1" noSelect="1"/>
          </p:cNvSpPr>
          <p:nvPr>
            <p:ph type="pic" idx="10" hasCustomPrompt="1"/>
          </p:nvPr>
        </p:nvSpPr>
        <p:spPr>
          <a:xfrm>
            <a:off x="6663600" y="0"/>
            <a:ext cx="5528400" cy="6694560"/>
          </a:xfrm>
          <a:custGeom>
            <a:avLst/>
            <a:gdLst>
              <a:gd name="connsiteX0" fmla="*/ 3383913 w 5528400"/>
              <a:gd name="connsiteY0" fmla="*/ 4040187 h 6694560"/>
              <a:gd name="connsiteX1" fmla="*/ 5528400 w 5528400"/>
              <a:gd name="connsiteY1" fmla="*/ 5181333 h 6694560"/>
              <a:gd name="connsiteX2" fmla="*/ 5528400 w 5528400"/>
              <a:gd name="connsiteY2" fmla="*/ 5674613 h 6694560"/>
              <a:gd name="connsiteX3" fmla="*/ 4392822 w 5528400"/>
              <a:gd name="connsiteY3" fmla="*/ 6499921 h 6694560"/>
              <a:gd name="connsiteX4" fmla="*/ 3950335 w 5528400"/>
              <a:gd name="connsiteY4" fmla="*/ 6682490 h 6694560"/>
              <a:gd name="connsiteX5" fmla="*/ 3794280 w 5528400"/>
              <a:gd name="connsiteY5" fmla="*/ 6694560 h 6694560"/>
              <a:gd name="connsiteX6" fmla="*/ 3791657 w 5528400"/>
              <a:gd name="connsiteY6" fmla="*/ 6694560 h 6694560"/>
              <a:gd name="connsiteX7" fmla="*/ 3635602 w 5528400"/>
              <a:gd name="connsiteY7" fmla="*/ 6682490 h 6694560"/>
              <a:gd name="connsiteX8" fmla="*/ 3193115 w 5528400"/>
              <a:gd name="connsiteY8" fmla="*/ 6499921 h 6694560"/>
              <a:gd name="connsiteX9" fmla="*/ 2505800 w 5528400"/>
              <a:gd name="connsiteY9" fmla="*/ 6000292 h 6694560"/>
              <a:gd name="connsiteX10" fmla="*/ 3383913 w 5528400"/>
              <a:gd name="connsiteY10" fmla="*/ 4040187 h 6694560"/>
              <a:gd name="connsiteX11" fmla="*/ 5528400 w 5528400"/>
              <a:gd name="connsiteY11" fmla="*/ 2692399 h 6694560"/>
              <a:gd name="connsiteX12" fmla="*/ 5528400 w 5528400"/>
              <a:gd name="connsiteY12" fmla="*/ 4695824 h 6694560"/>
              <a:gd name="connsiteX13" fmla="*/ 3707537 w 5528400"/>
              <a:gd name="connsiteY13" fmla="*/ 3694429 h 6694560"/>
              <a:gd name="connsiteX14" fmla="*/ 5528400 w 5528400"/>
              <a:gd name="connsiteY14" fmla="*/ 2692399 h 6694560"/>
              <a:gd name="connsiteX15" fmla="*/ 2375196 w 5528400"/>
              <a:gd name="connsiteY15" fmla="*/ 2611437 h 6694560"/>
              <a:gd name="connsiteX16" fmla="*/ 3056662 w 5528400"/>
              <a:gd name="connsiteY16" fmla="*/ 3694018 h 6694560"/>
              <a:gd name="connsiteX17" fmla="*/ 2079058 w 5528400"/>
              <a:gd name="connsiteY17" fmla="*/ 5691187 h 6694560"/>
              <a:gd name="connsiteX18" fmla="*/ 419989 w 5528400"/>
              <a:gd name="connsiteY18" fmla="*/ 4485709 h 6694560"/>
              <a:gd name="connsiteX19" fmla="*/ 12866 w 5528400"/>
              <a:gd name="connsiteY19" fmla="*/ 3821836 h 6694560"/>
              <a:gd name="connsiteX20" fmla="*/ 0 w 5528400"/>
              <a:gd name="connsiteY20" fmla="*/ 3664518 h 6694560"/>
              <a:gd name="connsiteX21" fmla="*/ 0 w 5528400"/>
              <a:gd name="connsiteY21" fmla="*/ 3662708 h 6694560"/>
              <a:gd name="connsiteX22" fmla="*/ 11966 w 5528400"/>
              <a:gd name="connsiteY22" fmla="*/ 3503561 h 6694560"/>
              <a:gd name="connsiteX23" fmla="*/ 49895 w 5528400"/>
              <a:gd name="connsiteY23" fmla="*/ 3344378 h 6694560"/>
              <a:gd name="connsiteX24" fmla="*/ 213676 w 5528400"/>
              <a:gd name="connsiteY24" fmla="*/ 2841355 h 6694560"/>
              <a:gd name="connsiteX25" fmla="*/ 831027 w 5528400"/>
              <a:gd name="connsiteY25" fmla="*/ 2884543 h 6694560"/>
              <a:gd name="connsiteX26" fmla="*/ 2375196 w 5528400"/>
              <a:gd name="connsiteY26" fmla="*/ 2611437 h 6694560"/>
              <a:gd name="connsiteX27" fmla="*/ 5031195 w 5528400"/>
              <a:gd name="connsiteY27" fmla="*/ 0 h 6694560"/>
              <a:gd name="connsiteX28" fmla="*/ 5528400 w 5528400"/>
              <a:gd name="connsiteY28" fmla="*/ 0 h 6694560"/>
              <a:gd name="connsiteX29" fmla="*/ 5528400 w 5528400"/>
              <a:gd name="connsiteY29" fmla="*/ 4305 h 6694560"/>
              <a:gd name="connsiteX30" fmla="*/ 5528400 w 5528400"/>
              <a:gd name="connsiteY30" fmla="*/ 2204619 h 6694560"/>
              <a:gd name="connsiteX31" fmla="*/ 3383688 w 5528400"/>
              <a:gd name="connsiteY31" fmla="*/ 3346449 h 6694560"/>
              <a:gd name="connsiteX32" fmla="*/ 2810600 w 5528400"/>
              <a:gd name="connsiteY32" fmla="*/ 2423652 h 6694560"/>
              <a:gd name="connsiteX33" fmla="*/ 4949885 w 5528400"/>
              <a:gd name="connsiteY33" fmla="*/ 196316 h 6694560"/>
              <a:gd name="connsiteX34" fmla="*/ 2536597 w 5528400"/>
              <a:gd name="connsiteY34" fmla="*/ 0 h 6694560"/>
              <a:gd name="connsiteX35" fmla="*/ 4518750 w 5528400"/>
              <a:gd name="connsiteY35" fmla="*/ 0 h 6694560"/>
              <a:gd name="connsiteX36" fmla="*/ 4363814 w 5528400"/>
              <a:gd name="connsiteY36" fmla="*/ 313685 h 6694560"/>
              <a:gd name="connsiteX37" fmla="*/ 2641055 w 5528400"/>
              <a:gd name="connsiteY37" fmla="*/ 1978024 h 6694560"/>
              <a:gd name="connsiteX38" fmla="*/ 2459762 w 5528400"/>
              <a:gd name="connsiteY38" fmla="*/ 782703 h 6694560"/>
              <a:gd name="connsiteX39" fmla="*/ 2503295 w 5528400"/>
              <a:gd name="connsiteY39" fmla="*/ 191524 h 6694560"/>
              <a:gd name="connsiteX40" fmla="*/ 1140148 w 5528400"/>
              <a:gd name="connsiteY40" fmla="*/ 0 h 6694560"/>
              <a:gd name="connsiteX41" fmla="*/ 2054710 w 5528400"/>
              <a:gd name="connsiteY41" fmla="*/ 0 h 6694560"/>
              <a:gd name="connsiteX42" fmla="*/ 2024940 w 5528400"/>
              <a:gd name="connsiteY42" fmla="*/ 192255 h 6694560"/>
              <a:gd name="connsiteX43" fmla="*/ 1985848 w 5528400"/>
              <a:gd name="connsiteY43" fmla="*/ 782954 h 6694560"/>
              <a:gd name="connsiteX44" fmla="*/ 2204175 w 5528400"/>
              <a:gd name="connsiteY44" fmla="*/ 2168524 h 6694560"/>
              <a:gd name="connsiteX45" fmla="*/ 831380 w 5528400"/>
              <a:gd name="connsiteY45" fmla="*/ 2409824 h 6694560"/>
              <a:gd name="connsiteX46" fmla="*/ 362675 w 5528400"/>
              <a:gd name="connsiteY46" fmla="*/ 2382202 h 6694560"/>
              <a:gd name="connsiteX47" fmla="*/ 1108732 w 5528400"/>
              <a:gd name="connsiteY47" fmla="*/ 84137 h 66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8400" h="6694560">
                <a:moveTo>
                  <a:pt x="3383913" y="4040187"/>
                </a:moveTo>
                <a:cubicBezTo>
                  <a:pt x="3970909" y="4599809"/>
                  <a:pt x="4708066" y="5002623"/>
                  <a:pt x="5528400" y="5181333"/>
                </a:cubicBezTo>
                <a:cubicBezTo>
                  <a:pt x="5528400" y="5181333"/>
                  <a:pt x="5528400" y="5181333"/>
                  <a:pt x="5528400" y="5674613"/>
                </a:cubicBezTo>
                <a:cubicBezTo>
                  <a:pt x="5528400" y="5674613"/>
                  <a:pt x="5528400" y="5674613"/>
                  <a:pt x="4392822" y="6499921"/>
                </a:cubicBezTo>
                <a:cubicBezTo>
                  <a:pt x="4258653" y="6597292"/>
                  <a:pt x="4106715" y="6658148"/>
                  <a:pt x="3950335" y="6682490"/>
                </a:cubicBezTo>
                <a:lnTo>
                  <a:pt x="3794280" y="6694560"/>
                </a:lnTo>
                <a:lnTo>
                  <a:pt x="3791657" y="6694560"/>
                </a:lnTo>
                <a:lnTo>
                  <a:pt x="3635602" y="6682490"/>
                </a:lnTo>
                <a:cubicBezTo>
                  <a:pt x="3479222" y="6658148"/>
                  <a:pt x="3327284" y="6597292"/>
                  <a:pt x="3193115" y="6499921"/>
                </a:cubicBezTo>
                <a:cubicBezTo>
                  <a:pt x="3193115" y="6499921"/>
                  <a:pt x="3193115" y="6499921"/>
                  <a:pt x="2505800" y="6000292"/>
                </a:cubicBezTo>
                <a:cubicBezTo>
                  <a:pt x="2616913" y="5262594"/>
                  <a:pt x="2929300" y="4590286"/>
                  <a:pt x="3383913" y="4040187"/>
                </a:cubicBezTo>
                <a:close/>
                <a:moveTo>
                  <a:pt x="5528400" y="2692399"/>
                </a:moveTo>
                <a:cubicBezTo>
                  <a:pt x="5528400" y="2692399"/>
                  <a:pt x="5528400" y="2692399"/>
                  <a:pt x="5528400" y="4695824"/>
                </a:cubicBezTo>
                <a:cubicBezTo>
                  <a:pt x="4833710" y="4525327"/>
                  <a:pt x="4209187" y="4173854"/>
                  <a:pt x="3707537" y="3694429"/>
                </a:cubicBezTo>
                <a:cubicBezTo>
                  <a:pt x="4209187" y="3215004"/>
                  <a:pt x="4833710" y="2863214"/>
                  <a:pt x="5528400" y="2692399"/>
                </a:cubicBezTo>
                <a:close/>
                <a:moveTo>
                  <a:pt x="2375196" y="2611437"/>
                </a:moveTo>
                <a:cubicBezTo>
                  <a:pt x="2551038" y="3004901"/>
                  <a:pt x="2780521" y="3369466"/>
                  <a:pt x="3056662" y="3694018"/>
                </a:cubicBezTo>
                <a:cubicBezTo>
                  <a:pt x="2577700" y="4257697"/>
                  <a:pt x="2234269" y="4940462"/>
                  <a:pt x="2079058" y="5691187"/>
                </a:cubicBezTo>
                <a:cubicBezTo>
                  <a:pt x="2079058" y="5691187"/>
                  <a:pt x="2079058" y="5691187"/>
                  <a:pt x="419989" y="4485709"/>
                </a:cubicBezTo>
                <a:cubicBezTo>
                  <a:pt x="196814" y="4323155"/>
                  <a:pt x="54726" y="4082327"/>
                  <a:pt x="12866" y="3821836"/>
                </a:cubicBezTo>
                <a:lnTo>
                  <a:pt x="0" y="3664518"/>
                </a:lnTo>
                <a:lnTo>
                  <a:pt x="0" y="3662708"/>
                </a:lnTo>
                <a:lnTo>
                  <a:pt x="11966" y="3503561"/>
                </a:lnTo>
                <a:cubicBezTo>
                  <a:pt x="20243" y="3450192"/>
                  <a:pt x="32835" y="3396975"/>
                  <a:pt x="49895" y="3344378"/>
                </a:cubicBezTo>
                <a:cubicBezTo>
                  <a:pt x="49895" y="3344378"/>
                  <a:pt x="49895" y="3344378"/>
                  <a:pt x="213676" y="2841355"/>
                </a:cubicBezTo>
                <a:cubicBezTo>
                  <a:pt x="415862" y="2868983"/>
                  <a:pt x="621223" y="2884543"/>
                  <a:pt x="831027" y="2884543"/>
                </a:cubicBezTo>
                <a:cubicBezTo>
                  <a:pt x="1373152" y="2884543"/>
                  <a:pt x="1893377" y="2788004"/>
                  <a:pt x="2375196" y="2611437"/>
                </a:cubicBezTo>
                <a:close/>
                <a:moveTo>
                  <a:pt x="5031195" y="0"/>
                </a:moveTo>
                <a:lnTo>
                  <a:pt x="5528400" y="0"/>
                </a:lnTo>
                <a:lnTo>
                  <a:pt x="5528400" y="4305"/>
                </a:lnTo>
                <a:cubicBezTo>
                  <a:pt x="5528400" y="34446"/>
                  <a:pt x="5528400" y="275577"/>
                  <a:pt x="5528400" y="2204619"/>
                </a:cubicBezTo>
                <a:cubicBezTo>
                  <a:pt x="4708298" y="2383655"/>
                  <a:pt x="3970745" y="2786803"/>
                  <a:pt x="3383688" y="3346449"/>
                </a:cubicBezTo>
                <a:cubicBezTo>
                  <a:pt x="3152865" y="3068372"/>
                  <a:pt x="2960142" y="2757916"/>
                  <a:pt x="2810600" y="2423652"/>
                </a:cubicBezTo>
                <a:cubicBezTo>
                  <a:pt x="3759826" y="1957015"/>
                  <a:pt x="4520970" y="1166182"/>
                  <a:pt x="4949885" y="196316"/>
                </a:cubicBezTo>
                <a:close/>
                <a:moveTo>
                  <a:pt x="2536597" y="0"/>
                </a:moveTo>
                <a:lnTo>
                  <a:pt x="4518750" y="0"/>
                </a:lnTo>
                <a:lnTo>
                  <a:pt x="4363814" y="313685"/>
                </a:lnTo>
                <a:cubicBezTo>
                  <a:pt x="3971672" y="1027412"/>
                  <a:pt x="3369201" y="1609764"/>
                  <a:pt x="2641055" y="1978024"/>
                </a:cubicBezTo>
                <a:cubicBezTo>
                  <a:pt x="2522945" y="1600321"/>
                  <a:pt x="2459762" y="1198812"/>
                  <a:pt x="2459762" y="782703"/>
                </a:cubicBezTo>
                <a:cubicBezTo>
                  <a:pt x="2459762" y="582028"/>
                  <a:pt x="2474586" y="384567"/>
                  <a:pt x="2503295" y="191524"/>
                </a:cubicBezTo>
                <a:close/>
                <a:moveTo>
                  <a:pt x="1140148" y="0"/>
                </a:moveTo>
                <a:lnTo>
                  <a:pt x="2054710" y="0"/>
                </a:lnTo>
                <a:lnTo>
                  <a:pt x="2024940" y="192255"/>
                </a:lnTo>
                <a:cubicBezTo>
                  <a:pt x="1999236" y="385762"/>
                  <a:pt x="1985848" y="582929"/>
                  <a:pt x="1985848" y="782954"/>
                </a:cubicBezTo>
                <a:cubicBezTo>
                  <a:pt x="1985848" y="1266824"/>
                  <a:pt x="2063278" y="1731644"/>
                  <a:pt x="2204175" y="2168524"/>
                </a:cubicBezTo>
                <a:cubicBezTo>
                  <a:pt x="1775772" y="2324417"/>
                  <a:pt x="1313731" y="2409824"/>
                  <a:pt x="831380" y="2409824"/>
                </a:cubicBezTo>
                <a:cubicBezTo>
                  <a:pt x="672712" y="2409824"/>
                  <a:pt x="516266" y="2399982"/>
                  <a:pt x="362675" y="2382202"/>
                </a:cubicBezTo>
                <a:lnTo>
                  <a:pt x="1108732" y="84137"/>
                </a:ln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solidFill>
                  <a:schemeClr val="bg1"/>
                </a:solidFill>
              </a:defRPr>
            </a:lvl1pPr>
          </a:lstStyle>
          <a:p>
            <a:r>
              <a:rPr lang="nl-NL" dirty="0"/>
              <a:t> [Klik op het pictogram </a:t>
            </a:r>
            <a:br>
              <a:rPr lang="nl-NL" dirty="0"/>
            </a:br>
            <a:r>
              <a:rPr lang="nl-NL" dirty="0"/>
              <a:t>om een afbeelding </a:t>
            </a:r>
            <a:br>
              <a:rPr lang="nl-NL" dirty="0"/>
            </a:br>
            <a:r>
              <a:rPr lang="nl-NL" dirty="0"/>
              <a:t>in te voegen]</a:t>
            </a:r>
            <a:endParaRPr lang="en-NL" dirty="0"/>
          </a:p>
        </p:txBody>
      </p:sp>
      <p:sp>
        <p:nvSpPr>
          <p:cNvPr id="8" name="Instructie algemeen">
            <a:extLst>
              <a:ext uri="{FF2B5EF4-FFF2-40B4-BE49-F238E27FC236}">
                <a16:creationId xmlns:a16="http://schemas.microsoft.com/office/drawing/2014/main" id="{2F4AB4CD-091F-4516-8935-74C4BB68F945}"/>
              </a:ext>
            </a:extLst>
          </p:cNvPr>
          <p:cNvSpPr>
            <a:spLocks noGrp="1" noSelect="1"/>
          </p:cNvSpPr>
          <p:nvPr>
            <p:ph type="body" sz="quarter" idx="14" hasCustomPrompt="1"/>
          </p:nvPr>
        </p:nvSpPr>
        <p:spPr bwMode="gray">
          <a:xfrm>
            <a:off x="-2160000" y="0"/>
            <a:ext cx="2052000" cy="3492000"/>
          </a:xfrm>
          <a:ln>
            <a:solidFill>
              <a:schemeClr val="accent1"/>
            </a:solidFill>
          </a:ln>
        </p:spPr>
        <p:txBody>
          <a:bodyPr lIns="36000" tIns="36000" rIns="36000" bIns="36000"/>
          <a:lstStyle>
            <a:lvl1pPr marL="0" indent="0">
              <a:lnSpc>
                <a:spcPct val="100000"/>
              </a:lnSpc>
              <a:buNone/>
              <a:defRPr sz="10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100000"/>
              </a:lnSpc>
              <a:buFont typeface="Arial" panose="020B0604020202020204" pitchFamily="34" charset="0"/>
              <a:buNone/>
              <a:defRPr sz="1000" b="0"/>
            </a:lvl5pPr>
          </a:lstStyle>
          <a:p>
            <a:pPr lvl="0"/>
            <a:r>
              <a:rPr lang="nl-NL" dirty="0"/>
              <a:t>Voeg je een foto in dan komt deze automatisch achter de tekst en logo.</a:t>
            </a:r>
            <a:br>
              <a:rPr lang="nl-NL" dirty="0"/>
            </a:br>
            <a:r>
              <a:rPr lang="nl-NL" dirty="0"/>
              <a:t>Wil je later de foto wijzigen, dan plaatst PowerPoint de foto boven op de dia. Klik in het lint hierboven op Start | Opnieuw instellen, en de volgorde van de foto, logo en tekst zal automatisch in de goede volgorde komen.</a:t>
            </a:r>
            <a:br>
              <a:rPr lang="nl-NL" dirty="0"/>
            </a:b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Afbeelding instructie 9">
            <a:extLst>
              <a:ext uri="{FF2B5EF4-FFF2-40B4-BE49-F238E27FC236}">
                <a16:creationId xmlns:a16="http://schemas.microsoft.com/office/drawing/2014/main" id="{DC48A94C-5EE2-4E81-8471-5294572584C5}"/>
              </a:ext>
            </a:extLst>
          </p:cNvPr>
          <p:cNvSpPr>
            <a:spLocks noGrp="1" noSelect="1" noChangeAspect="1"/>
          </p:cNvSpPr>
          <p:nvPr>
            <p:ph type="pic" sz="quarter" idx="15" hasCustomPrompt="1"/>
          </p:nvPr>
        </p:nvSpPr>
        <p:spPr bwMode="gray">
          <a:xfrm>
            <a:off x="-2119680" y="1788840"/>
            <a:ext cx="1980000" cy="606915"/>
          </a:xfrm>
          <a:blipFill>
            <a:blip r:embed="rId2"/>
            <a:stretch>
              <a:fillRect/>
            </a:stretch>
          </a:blipFill>
        </p:spPr>
        <p:txBody>
          <a:bodyPr/>
          <a:lstStyle>
            <a:lvl1pPr marL="0" indent="0">
              <a:lnSpc>
                <a:spcPct val="100000"/>
              </a:lnSpc>
              <a:buNone/>
              <a:defRPr sz="1000"/>
            </a:lvl1pPr>
          </a:lstStyle>
          <a:p>
            <a:r>
              <a:rPr lang="nl-NL" dirty="0"/>
              <a:t> </a:t>
            </a:r>
          </a:p>
        </p:txBody>
      </p:sp>
    </p:spTree>
    <p:extLst>
      <p:ext uri="{BB962C8B-B14F-4D97-AF65-F5344CB8AC3E}">
        <p14:creationId xmlns:p14="http://schemas.microsoft.com/office/powerpoint/2010/main" val="200954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dia (paars)">
    <p:bg>
      <p:bgPr>
        <a:solidFill>
          <a:schemeClr val="accent4"/>
        </a:solidFill>
        <a:effectLst/>
      </p:bgPr>
    </p:bg>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4C15B3A6-3615-4351-B641-502FFFA9C7B5}"/>
              </a:ext>
            </a:extLst>
          </p:cNvPr>
          <p:cNvSpPr>
            <a:spLocks noGrp="1" noSelect="1"/>
          </p:cNvSpPr>
          <p:nvPr>
            <p:ph type="pic" idx="10" hasCustomPrompt="1"/>
          </p:nvPr>
        </p:nvSpPr>
        <p:spPr>
          <a:xfrm>
            <a:off x="6663600" y="0"/>
            <a:ext cx="5528400" cy="6694560"/>
          </a:xfrm>
          <a:custGeom>
            <a:avLst/>
            <a:gdLst>
              <a:gd name="connsiteX0" fmla="*/ 3383913 w 5528400"/>
              <a:gd name="connsiteY0" fmla="*/ 4040187 h 6694560"/>
              <a:gd name="connsiteX1" fmla="*/ 5528400 w 5528400"/>
              <a:gd name="connsiteY1" fmla="*/ 5181333 h 6694560"/>
              <a:gd name="connsiteX2" fmla="*/ 5528400 w 5528400"/>
              <a:gd name="connsiteY2" fmla="*/ 5674613 h 6694560"/>
              <a:gd name="connsiteX3" fmla="*/ 4392822 w 5528400"/>
              <a:gd name="connsiteY3" fmla="*/ 6499921 h 6694560"/>
              <a:gd name="connsiteX4" fmla="*/ 3950335 w 5528400"/>
              <a:gd name="connsiteY4" fmla="*/ 6682490 h 6694560"/>
              <a:gd name="connsiteX5" fmla="*/ 3794280 w 5528400"/>
              <a:gd name="connsiteY5" fmla="*/ 6694560 h 6694560"/>
              <a:gd name="connsiteX6" fmla="*/ 3791657 w 5528400"/>
              <a:gd name="connsiteY6" fmla="*/ 6694560 h 6694560"/>
              <a:gd name="connsiteX7" fmla="*/ 3635602 w 5528400"/>
              <a:gd name="connsiteY7" fmla="*/ 6682490 h 6694560"/>
              <a:gd name="connsiteX8" fmla="*/ 3193115 w 5528400"/>
              <a:gd name="connsiteY8" fmla="*/ 6499921 h 6694560"/>
              <a:gd name="connsiteX9" fmla="*/ 2505800 w 5528400"/>
              <a:gd name="connsiteY9" fmla="*/ 6000292 h 6694560"/>
              <a:gd name="connsiteX10" fmla="*/ 3383913 w 5528400"/>
              <a:gd name="connsiteY10" fmla="*/ 4040187 h 6694560"/>
              <a:gd name="connsiteX11" fmla="*/ 5528400 w 5528400"/>
              <a:gd name="connsiteY11" fmla="*/ 2692399 h 6694560"/>
              <a:gd name="connsiteX12" fmla="*/ 5528400 w 5528400"/>
              <a:gd name="connsiteY12" fmla="*/ 4695824 h 6694560"/>
              <a:gd name="connsiteX13" fmla="*/ 3707537 w 5528400"/>
              <a:gd name="connsiteY13" fmla="*/ 3694429 h 6694560"/>
              <a:gd name="connsiteX14" fmla="*/ 5528400 w 5528400"/>
              <a:gd name="connsiteY14" fmla="*/ 2692399 h 6694560"/>
              <a:gd name="connsiteX15" fmla="*/ 2375196 w 5528400"/>
              <a:gd name="connsiteY15" fmla="*/ 2611437 h 6694560"/>
              <a:gd name="connsiteX16" fmla="*/ 3056662 w 5528400"/>
              <a:gd name="connsiteY16" fmla="*/ 3694018 h 6694560"/>
              <a:gd name="connsiteX17" fmla="*/ 2079058 w 5528400"/>
              <a:gd name="connsiteY17" fmla="*/ 5691187 h 6694560"/>
              <a:gd name="connsiteX18" fmla="*/ 419989 w 5528400"/>
              <a:gd name="connsiteY18" fmla="*/ 4485709 h 6694560"/>
              <a:gd name="connsiteX19" fmla="*/ 12866 w 5528400"/>
              <a:gd name="connsiteY19" fmla="*/ 3821836 h 6694560"/>
              <a:gd name="connsiteX20" fmla="*/ 0 w 5528400"/>
              <a:gd name="connsiteY20" fmla="*/ 3664518 h 6694560"/>
              <a:gd name="connsiteX21" fmla="*/ 0 w 5528400"/>
              <a:gd name="connsiteY21" fmla="*/ 3662708 h 6694560"/>
              <a:gd name="connsiteX22" fmla="*/ 11966 w 5528400"/>
              <a:gd name="connsiteY22" fmla="*/ 3503561 h 6694560"/>
              <a:gd name="connsiteX23" fmla="*/ 49895 w 5528400"/>
              <a:gd name="connsiteY23" fmla="*/ 3344378 h 6694560"/>
              <a:gd name="connsiteX24" fmla="*/ 213676 w 5528400"/>
              <a:gd name="connsiteY24" fmla="*/ 2841355 h 6694560"/>
              <a:gd name="connsiteX25" fmla="*/ 831027 w 5528400"/>
              <a:gd name="connsiteY25" fmla="*/ 2884543 h 6694560"/>
              <a:gd name="connsiteX26" fmla="*/ 2375196 w 5528400"/>
              <a:gd name="connsiteY26" fmla="*/ 2611437 h 6694560"/>
              <a:gd name="connsiteX27" fmla="*/ 5031195 w 5528400"/>
              <a:gd name="connsiteY27" fmla="*/ 0 h 6694560"/>
              <a:gd name="connsiteX28" fmla="*/ 5528400 w 5528400"/>
              <a:gd name="connsiteY28" fmla="*/ 0 h 6694560"/>
              <a:gd name="connsiteX29" fmla="*/ 5528400 w 5528400"/>
              <a:gd name="connsiteY29" fmla="*/ 4305 h 6694560"/>
              <a:gd name="connsiteX30" fmla="*/ 5528400 w 5528400"/>
              <a:gd name="connsiteY30" fmla="*/ 2204619 h 6694560"/>
              <a:gd name="connsiteX31" fmla="*/ 3383688 w 5528400"/>
              <a:gd name="connsiteY31" fmla="*/ 3346449 h 6694560"/>
              <a:gd name="connsiteX32" fmla="*/ 2810600 w 5528400"/>
              <a:gd name="connsiteY32" fmla="*/ 2423652 h 6694560"/>
              <a:gd name="connsiteX33" fmla="*/ 4949885 w 5528400"/>
              <a:gd name="connsiteY33" fmla="*/ 196316 h 6694560"/>
              <a:gd name="connsiteX34" fmla="*/ 2536597 w 5528400"/>
              <a:gd name="connsiteY34" fmla="*/ 0 h 6694560"/>
              <a:gd name="connsiteX35" fmla="*/ 4518750 w 5528400"/>
              <a:gd name="connsiteY35" fmla="*/ 0 h 6694560"/>
              <a:gd name="connsiteX36" fmla="*/ 4363814 w 5528400"/>
              <a:gd name="connsiteY36" fmla="*/ 313685 h 6694560"/>
              <a:gd name="connsiteX37" fmla="*/ 2641055 w 5528400"/>
              <a:gd name="connsiteY37" fmla="*/ 1978024 h 6694560"/>
              <a:gd name="connsiteX38" fmla="*/ 2459762 w 5528400"/>
              <a:gd name="connsiteY38" fmla="*/ 782703 h 6694560"/>
              <a:gd name="connsiteX39" fmla="*/ 2503295 w 5528400"/>
              <a:gd name="connsiteY39" fmla="*/ 191524 h 6694560"/>
              <a:gd name="connsiteX40" fmla="*/ 1140148 w 5528400"/>
              <a:gd name="connsiteY40" fmla="*/ 0 h 6694560"/>
              <a:gd name="connsiteX41" fmla="*/ 2054710 w 5528400"/>
              <a:gd name="connsiteY41" fmla="*/ 0 h 6694560"/>
              <a:gd name="connsiteX42" fmla="*/ 2024940 w 5528400"/>
              <a:gd name="connsiteY42" fmla="*/ 192255 h 6694560"/>
              <a:gd name="connsiteX43" fmla="*/ 1985848 w 5528400"/>
              <a:gd name="connsiteY43" fmla="*/ 782954 h 6694560"/>
              <a:gd name="connsiteX44" fmla="*/ 2204175 w 5528400"/>
              <a:gd name="connsiteY44" fmla="*/ 2168524 h 6694560"/>
              <a:gd name="connsiteX45" fmla="*/ 831380 w 5528400"/>
              <a:gd name="connsiteY45" fmla="*/ 2409824 h 6694560"/>
              <a:gd name="connsiteX46" fmla="*/ 362675 w 5528400"/>
              <a:gd name="connsiteY46" fmla="*/ 2382202 h 6694560"/>
              <a:gd name="connsiteX47" fmla="*/ 1108732 w 5528400"/>
              <a:gd name="connsiteY47" fmla="*/ 84137 h 66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8400" h="6694560">
                <a:moveTo>
                  <a:pt x="3383913" y="4040187"/>
                </a:moveTo>
                <a:cubicBezTo>
                  <a:pt x="3970909" y="4599809"/>
                  <a:pt x="4708066" y="5002623"/>
                  <a:pt x="5528400" y="5181333"/>
                </a:cubicBezTo>
                <a:cubicBezTo>
                  <a:pt x="5528400" y="5181333"/>
                  <a:pt x="5528400" y="5181333"/>
                  <a:pt x="5528400" y="5674613"/>
                </a:cubicBezTo>
                <a:cubicBezTo>
                  <a:pt x="5528400" y="5674613"/>
                  <a:pt x="5528400" y="5674613"/>
                  <a:pt x="4392822" y="6499921"/>
                </a:cubicBezTo>
                <a:cubicBezTo>
                  <a:pt x="4258653" y="6597292"/>
                  <a:pt x="4106715" y="6658148"/>
                  <a:pt x="3950335" y="6682490"/>
                </a:cubicBezTo>
                <a:lnTo>
                  <a:pt x="3794280" y="6694560"/>
                </a:lnTo>
                <a:lnTo>
                  <a:pt x="3791657" y="6694560"/>
                </a:lnTo>
                <a:lnTo>
                  <a:pt x="3635602" y="6682490"/>
                </a:lnTo>
                <a:cubicBezTo>
                  <a:pt x="3479222" y="6658148"/>
                  <a:pt x="3327284" y="6597292"/>
                  <a:pt x="3193115" y="6499921"/>
                </a:cubicBezTo>
                <a:cubicBezTo>
                  <a:pt x="3193115" y="6499921"/>
                  <a:pt x="3193115" y="6499921"/>
                  <a:pt x="2505800" y="6000292"/>
                </a:cubicBezTo>
                <a:cubicBezTo>
                  <a:pt x="2616913" y="5262594"/>
                  <a:pt x="2929300" y="4590286"/>
                  <a:pt x="3383913" y="4040187"/>
                </a:cubicBezTo>
                <a:close/>
                <a:moveTo>
                  <a:pt x="5528400" y="2692399"/>
                </a:moveTo>
                <a:cubicBezTo>
                  <a:pt x="5528400" y="2692399"/>
                  <a:pt x="5528400" y="2692399"/>
                  <a:pt x="5528400" y="4695824"/>
                </a:cubicBezTo>
                <a:cubicBezTo>
                  <a:pt x="4833710" y="4525327"/>
                  <a:pt x="4209187" y="4173854"/>
                  <a:pt x="3707537" y="3694429"/>
                </a:cubicBezTo>
                <a:cubicBezTo>
                  <a:pt x="4209187" y="3215004"/>
                  <a:pt x="4833710" y="2863214"/>
                  <a:pt x="5528400" y="2692399"/>
                </a:cubicBezTo>
                <a:close/>
                <a:moveTo>
                  <a:pt x="2375196" y="2611437"/>
                </a:moveTo>
                <a:cubicBezTo>
                  <a:pt x="2551038" y="3004901"/>
                  <a:pt x="2780521" y="3369466"/>
                  <a:pt x="3056662" y="3694018"/>
                </a:cubicBezTo>
                <a:cubicBezTo>
                  <a:pt x="2577700" y="4257697"/>
                  <a:pt x="2234269" y="4940462"/>
                  <a:pt x="2079058" y="5691187"/>
                </a:cubicBezTo>
                <a:cubicBezTo>
                  <a:pt x="2079058" y="5691187"/>
                  <a:pt x="2079058" y="5691187"/>
                  <a:pt x="419989" y="4485709"/>
                </a:cubicBezTo>
                <a:cubicBezTo>
                  <a:pt x="196814" y="4323155"/>
                  <a:pt x="54726" y="4082327"/>
                  <a:pt x="12866" y="3821836"/>
                </a:cubicBezTo>
                <a:lnTo>
                  <a:pt x="0" y="3664518"/>
                </a:lnTo>
                <a:lnTo>
                  <a:pt x="0" y="3662708"/>
                </a:lnTo>
                <a:lnTo>
                  <a:pt x="11966" y="3503561"/>
                </a:lnTo>
                <a:cubicBezTo>
                  <a:pt x="20243" y="3450192"/>
                  <a:pt x="32835" y="3396975"/>
                  <a:pt x="49895" y="3344378"/>
                </a:cubicBezTo>
                <a:cubicBezTo>
                  <a:pt x="49895" y="3344378"/>
                  <a:pt x="49895" y="3344378"/>
                  <a:pt x="213676" y="2841355"/>
                </a:cubicBezTo>
                <a:cubicBezTo>
                  <a:pt x="415862" y="2868983"/>
                  <a:pt x="621223" y="2884543"/>
                  <a:pt x="831027" y="2884543"/>
                </a:cubicBezTo>
                <a:cubicBezTo>
                  <a:pt x="1373152" y="2884543"/>
                  <a:pt x="1893377" y="2788004"/>
                  <a:pt x="2375196" y="2611437"/>
                </a:cubicBezTo>
                <a:close/>
                <a:moveTo>
                  <a:pt x="5031195" y="0"/>
                </a:moveTo>
                <a:lnTo>
                  <a:pt x="5528400" y="0"/>
                </a:lnTo>
                <a:lnTo>
                  <a:pt x="5528400" y="4305"/>
                </a:lnTo>
                <a:cubicBezTo>
                  <a:pt x="5528400" y="34446"/>
                  <a:pt x="5528400" y="275577"/>
                  <a:pt x="5528400" y="2204619"/>
                </a:cubicBezTo>
                <a:cubicBezTo>
                  <a:pt x="4708298" y="2383655"/>
                  <a:pt x="3970745" y="2786803"/>
                  <a:pt x="3383688" y="3346449"/>
                </a:cubicBezTo>
                <a:cubicBezTo>
                  <a:pt x="3152865" y="3068372"/>
                  <a:pt x="2960142" y="2757916"/>
                  <a:pt x="2810600" y="2423652"/>
                </a:cubicBezTo>
                <a:cubicBezTo>
                  <a:pt x="3759826" y="1957015"/>
                  <a:pt x="4520970" y="1166182"/>
                  <a:pt x="4949885" y="196316"/>
                </a:cubicBezTo>
                <a:close/>
                <a:moveTo>
                  <a:pt x="2536597" y="0"/>
                </a:moveTo>
                <a:lnTo>
                  <a:pt x="4518750" y="0"/>
                </a:lnTo>
                <a:lnTo>
                  <a:pt x="4363814" y="313685"/>
                </a:lnTo>
                <a:cubicBezTo>
                  <a:pt x="3971672" y="1027412"/>
                  <a:pt x="3369201" y="1609764"/>
                  <a:pt x="2641055" y="1978024"/>
                </a:cubicBezTo>
                <a:cubicBezTo>
                  <a:pt x="2522945" y="1600321"/>
                  <a:pt x="2459762" y="1198812"/>
                  <a:pt x="2459762" y="782703"/>
                </a:cubicBezTo>
                <a:cubicBezTo>
                  <a:pt x="2459762" y="582028"/>
                  <a:pt x="2474586" y="384567"/>
                  <a:pt x="2503295" y="191524"/>
                </a:cubicBezTo>
                <a:close/>
                <a:moveTo>
                  <a:pt x="1140148" y="0"/>
                </a:moveTo>
                <a:lnTo>
                  <a:pt x="2054710" y="0"/>
                </a:lnTo>
                <a:lnTo>
                  <a:pt x="2024940" y="192255"/>
                </a:lnTo>
                <a:cubicBezTo>
                  <a:pt x="1999236" y="385762"/>
                  <a:pt x="1985848" y="582929"/>
                  <a:pt x="1985848" y="782954"/>
                </a:cubicBezTo>
                <a:cubicBezTo>
                  <a:pt x="1985848" y="1266824"/>
                  <a:pt x="2063278" y="1731644"/>
                  <a:pt x="2204175" y="2168524"/>
                </a:cubicBezTo>
                <a:cubicBezTo>
                  <a:pt x="1775772" y="2324417"/>
                  <a:pt x="1313731" y="2409824"/>
                  <a:pt x="831380" y="2409824"/>
                </a:cubicBezTo>
                <a:cubicBezTo>
                  <a:pt x="672712" y="2409824"/>
                  <a:pt x="516266" y="2399982"/>
                  <a:pt x="362675" y="2382202"/>
                </a:cubicBezTo>
                <a:lnTo>
                  <a:pt x="1108732" y="84137"/>
                </a:ln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solidFill>
                  <a:schemeClr val="bg1"/>
                </a:solidFill>
              </a:defRPr>
            </a:lvl1pPr>
          </a:lstStyle>
          <a:p>
            <a:r>
              <a:rPr lang="nl-NL" dirty="0"/>
              <a:t> [Klik op het pictogram </a:t>
            </a:r>
            <a:br>
              <a:rPr lang="nl-NL" dirty="0"/>
            </a:br>
            <a:r>
              <a:rPr lang="nl-NL" dirty="0"/>
              <a:t>om een afbeelding </a:t>
            </a:r>
            <a:br>
              <a:rPr lang="nl-NL" dirty="0"/>
            </a:br>
            <a:r>
              <a:rPr lang="nl-NL" dirty="0"/>
              <a:t>in te voegen]</a:t>
            </a:r>
            <a:endParaRPr lang="en-NL" dirty="0"/>
          </a:p>
        </p:txBody>
      </p:sp>
      <p:sp>
        <p:nvSpPr>
          <p:cNvPr id="2" name="Titel 1"/>
          <p:cNvSpPr>
            <a:spLocks noGrp="1" noSelect="1"/>
          </p:cNvSpPr>
          <p:nvPr>
            <p:ph type="ctrTitle" hasCustomPrompt="1"/>
          </p:nvPr>
        </p:nvSpPr>
        <p:spPr>
          <a:xfrm>
            <a:off x="987679" y="1872904"/>
            <a:ext cx="5580000" cy="1440000"/>
          </a:xfrm>
        </p:spPr>
        <p:txBody>
          <a:bodyPr anchor="b"/>
          <a:lstStyle>
            <a:lvl1pPr algn="l">
              <a:defRPr sz="4900" b="1" baseline="0">
                <a:solidFill>
                  <a:schemeClr val="bg1"/>
                </a:solidFill>
              </a:defRPr>
            </a:lvl1pPr>
          </a:lstStyle>
          <a:p>
            <a:r>
              <a:rPr lang="nl-NL" dirty="0"/>
              <a:t>[Slotzin (Vragen?)]</a:t>
            </a:r>
          </a:p>
        </p:txBody>
      </p:sp>
      <p:sp>
        <p:nvSpPr>
          <p:cNvPr id="3" name="Ondertitel 2"/>
          <p:cNvSpPr>
            <a:spLocks noGrp="1" noSelect="1"/>
          </p:cNvSpPr>
          <p:nvPr>
            <p:ph type="subTitle" idx="1" hasCustomPrompt="1"/>
          </p:nvPr>
        </p:nvSpPr>
        <p:spPr>
          <a:xfrm>
            <a:off x="987679" y="3688587"/>
            <a:ext cx="5580000" cy="1800000"/>
          </a:xfrm>
        </p:spPr>
        <p:txBody>
          <a:bodyPr/>
          <a:lstStyle>
            <a:lvl1pPr marL="0" indent="0" algn="l">
              <a:lnSpc>
                <a:spcPct val="100000"/>
              </a:lnSpc>
              <a:buNone/>
              <a:defRPr sz="26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t>
            </a:r>
            <a:r>
              <a:rPr lang="nl-NL" dirty="0" err="1"/>
              <a:t>onderregel</a:t>
            </a:r>
            <a:r>
              <a:rPr lang="nl-NL" dirty="0"/>
              <a:t> (bijvoorbeeld bedankt voor jullie aandacht!)]</a:t>
            </a:r>
          </a:p>
        </p:txBody>
      </p:sp>
      <p:sp>
        <p:nvSpPr>
          <p:cNvPr id="8" name="***Tijdelijke aanduiding voor voettekst 7"/>
          <p:cNvSpPr>
            <a:spLocks noGrp="1" noSelect="1"/>
          </p:cNvSpPr>
          <p:nvPr>
            <p:ph type="ftr" sz="quarter" idx="17"/>
          </p:nvPr>
        </p:nvSpPr>
        <p:spPr/>
        <p:txBody>
          <a:bodyPr/>
          <a:lstStyle>
            <a:lvl1pPr>
              <a:defRPr>
                <a:solidFill>
                  <a:schemeClr val="bg1"/>
                </a:solidFill>
              </a:defRPr>
            </a:lvl1pPr>
          </a:lstStyle>
          <a:p>
            <a:r>
              <a:rPr lang="nl-NL" dirty="0"/>
              <a:t>Een school waar iedereen gelijk is, maar niemand hetzelfde</a:t>
            </a:r>
          </a:p>
        </p:txBody>
      </p:sp>
      <p:sp>
        <p:nvSpPr>
          <p:cNvPr id="10" name="Instructie algemeen">
            <a:extLst>
              <a:ext uri="{FF2B5EF4-FFF2-40B4-BE49-F238E27FC236}">
                <a16:creationId xmlns:a16="http://schemas.microsoft.com/office/drawing/2014/main" id="{9A81E858-C865-4CF1-A82B-32E0B597312E}"/>
              </a:ext>
            </a:extLst>
          </p:cNvPr>
          <p:cNvSpPr>
            <a:spLocks noGrp="1" noSelect="1"/>
          </p:cNvSpPr>
          <p:nvPr>
            <p:ph type="body" sz="quarter" idx="14" hasCustomPrompt="1"/>
          </p:nvPr>
        </p:nvSpPr>
        <p:spPr bwMode="gray">
          <a:xfrm>
            <a:off x="-2160000" y="0"/>
            <a:ext cx="2052000" cy="3492000"/>
          </a:xfrm>
          <a:ln>
            <a:solidFill>
              <a:schemeClr val="accent4"/>
            </a:solidFill>
          </a:ln>
        </p:spPr>
        <p:txBody>
          <a:bodyPr lIns="36000" tIns="36000" rIns="36000" bIns="36000"/>
          <a:lstStyle>
            <a:lvl1pPr marL="0" indent="0">
              <a:lnSpc>
                <a:spcPct val="100000"/>
              </a:lnSpc>
              <a:buNone/>
              <a:defRPr sz="10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100000"/>
              </a:lnSpc>
              <a:buFont typeface="Arial" panose="020B0604020202020204" pitchFamily="34" charset="0"/>
              <a:buNone/>
              <a:defRPr sz="1000" b="0"/>
            </a:lvl5pPr>
          </a:lstStyle>
          <a:p>
            <a:pPr lvl="0"/>
            <a:r>
              <a:rPr lang="nl-NL" dirty="0"/>
              <a:t>Voeg je een foto in dan komt deze automatisch achter de tekst en logo.</a:t>
            </a:r>
            <a:br>
              <a:rPr lang="nl-NL" dirty="0"/>
            </a:br>
            <a:r>
              <a:rPr lang="nl-NL" dirty="0"/>
              <a:t>Wil je later de foto wijzigen, dan plaatst PowerPoint de foto boven op de dia. Klik in het lint hierboven op Start | Opnieuw instellen, en de volgorde van de foto, logo en tekst zal automatisch in de goede volgorde komen.</a:t>
            </a:r>
            <a:br>
              <a:rPr lang="nl-NL" dirty="0"/>
            </a:b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1" name="Afbeelding instructie 9">
            <a:extLst>
              <a:ext uri="{FF2B5EF4-FFF2-40B4-BE49-F238E27FC236}">
                <a16:creationId xmlns:a16="http://schemas.microsoft.com/office/drawing/2014/main" id="{F80E13C5-5B0A-4F72-B8F6-3F2F4566BDD4}"/>
              </a:ext>
            </a:extLst>
          </p:cNvPr>
          <p:cNvSpPr>
            <a:spLocks noGrp="1" noSelect="1" noChangeAspect="1"/>
          </p:cNvSpPr>
          <p:nvPr>
            <p:ph type="pic" sz="quarter" idx="15" hasCustomPrompt="1"/>
          </p:nvPr>
        </p:nvSpPr>
        <p:spPr bwMode="gray">
          <a:xfrm>
            <a:off x="-2119680" y="1788840"/>
            <a:ext cx="1980000" cy="606915"/>
          </a:xfrm>
          <a:blipFill>
            <a:blip r:embed="rId2"/>
            <a:stretch>
              <a:fillRect/>
            </a:stretch>
          </a:blipFill>
        </p:spPr>
        <p:txBody>
          <a:bodyPr/>
          <a:lstStyle>
            <a:lvl1pPr marL="0" indent="0">
              <a:lnSpc>
                <a:spcPct val="100000"/>
              </a:lnSpc>
              <a:buNone/>
              <a:defRPr sz="1000"/>
            </a:lvl1pPr>
          </a:lstStyle>
          <a:p>
            <a:r>
              <a:rPr lang="nl-NL" dirty="0"/>
              <a:t> </a:t>
            </a:r>
          </a:p>
        </p:txBody>
      </p:sp>
    </p:spTree>
    <p:extLst>
      <p:ext uri="{BB962C8B-B14F-4D97-AF65-F5344CB8AC3E}">
        <p14:creationId xmlns:p14="http://schemas.microsoft.com/office/powerpoint/2010/main" val="9893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groen) en object">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A8816C86-8A2D-4CC2-9D60-E0AABEEDEE13}"/>
              </a:ext>
            </a:extLst>
          </p:cNvPr>
          <p:cNvSpPr>
            <a:spLocks noSelect="1"/>
          </p:cNvSpPr>
          <p:nvPr userDrawn="1"/>
        </p:nvSpPr>
        <p:spPr bwMode="auto">
          <a:xfrm>
            <a:off x="7889875" y="1831975"/>
            <a:ext cx="4302125" cy="5026025"/>
          </a:xfrm>
          <a:custGeom>
            <a:avLst/>
            <a:gdLst>
              <a:gd name="T0" fmla="*/ 13551 w 13551"/>
              <a:gd name="T1" fmla="*/ 9531 h 15828"/>
              <a:gd name="T2" fmla="*/ 13551 w 13551"/>
              <a:gd name="T3" fmla="*/ 7986 h 15828"/>
              <a:gd name="T4" fmla="*/ 9052 w 13551"/>
              <a:gd name="T5" fmla="*/ 12039 h 15828"/>
              <a:gd name="T6" fmla="*/ 6924 w 13551"/>
              <a:gd name="T7" fmla="*/ 9830 h 15828"/>
              <a:gd name="T8" fmla="*/ 5832 w 13551"/>
              <a:gd name="T9" fmla="*/ 10604 h 15828"/>
              <a:gd name="T10" fmla="*/ 8353 w 13551"/>
              <a:gd name="T11" fmla="*/ 13188 h 15828"/>
              <a:gd name="T12" fmla="*/ 8353 w 13551"/>
              <a:gd name="T13" fmla="*/ 13188 h 15828"/>
              <a:gd name="T14" fmla="*/ 8682 w 13551"/>
              <a:gd name="T15" fmla="*/ 13431 h 15828"/>
              <a:gd name="T16" fmla="*/ 8353 w 13551"/>
              <a:gd name="T17" fmla="*/ 13188 h 15828"/>
              <a:gd name="T18" fmla="*/ 7293 w 13551"/>
              <a:gd name="T19" fmla="*/ 15828 h 15828"/>
              <a:gd name="T20" fmla="*/ 8686 w 13551"/>
              <a:gd name="T21" fmla="*/ 15828 h 15828"/>
              <a:gd name="T22" fmla="*/ 9461 w 13551"/>
              <a:gd name="T23" fmla="*/ 13950 h 15828"/>
              <a:gd name="T24" fmla="*/ 13551 w 13551"/>
              <a:gd name="T25" fmla="*/ 15572 h 15828"/>
              <a:gd name="T26" fmla="*/ 13551 w 13551"/>
              <a:gd name="T27" fmla="*/ 14203 h 15828"/>
              <a:gd name="T28" fmla="*/ 10150 w 13551"/>
              <a:gd name="T29" fmla="*/ 12803 h 15828"/>
              <a:gd name="T30" fmla="*/ 13551 w 13551"/>
              <a:gd name="T31" fmla="*/ 9531 h 15828"/>
              <a:gd name="T32" fmla="*/ 8626 w 13551"/>
              <a:gd name="T33" fmla="*/ 12709 h 15828"/>
              <a:gd name="T34" fmla="*/ 9052 w 13551"/>
              <a:gd name="T35" fmla="*/ 12039 h 15828"/>
              <a:gd name="T36" fmla="*/ 9201 w 13551"/>
              <a:gd name="T37" fmla="*/ 12153 h 15828"/>
              <a:gd name="T38" fmla="*/ 9052 w 13551"/>
              <a:gd name="T39" fmla="*/ 12039 h 15828"/>
              <a:gd name="T40" fmla="*/ 8626 w 13551"/>
              <a:gd name="T41" fmla="*/ 12709 h 15828"/>
              <a:gd name="T42" fmla="*/ 10150 w 13551"/>
              <a:gd name="T43" fmla="*/ 12803 h 15828"/>
              <a:gd name="T44" fmla="*/ 10150 w 13551"/>
              <a:gd name="T45" fmla="*/ 12803 h 15828"/>
              <a:gd name="T46" fmla="*/ 10092 w 13551"/>
              <a:gd name="T47" fmla="*/ 12891 h 15828"/>
              <a:gd name="T48" fmla="*/ 10150 w 13551"/>
              <a:gd name="T49" fmla="*/ 12803 h 15828"/>
              <a:gd name="T50" fmla="*/ 6924 w 13551"/>
              <a:gd name="T51" fmla="*/ 9830 h 15828"/>
              <a:gd name="T52" fmla="*/ 6825 w 13551"/>
              <a:gd name="T53" fmla="*/ 9691 h 15828"/>
              <a:gd name="T54" fmla="*/ 6924 w 13551"/>
              <a:gd name="T55" fmla="*/ 9830 h 15828"/>
              <a:gd name="T56" fmla="*/ 11774 w 13551"/>
              <a:gd name="T57" fmla="*/ 0 h 15828"/>
              <a:gd name="T58" fmla="*/ 10431 w 13551"/>
              <a:gd name="T59" fmla="*/ 288 h 15828"/>
              <a:gd name="T60" fmla="*/ 6192 w 13551"/>
              <a:gd name="T61" fmla="*/ 8700 h 15828"/>
              <a:gd name="T62" fmla="*/ 6363 w 13551"/>
              <a:gd name="T63" fmla="*/ 8992 h 15828"/>
              <a:gd name="T64" fmla="*/ 6192 w 13551"/>
              <a:gd name="T65" fmla="*/ 8700 h 15828"/>
              <a:gd name="T66" fmla="*/ 6192 w 13551"/>
              <a:gd name="T67" fmla="*/ 8700 h 15828"/>
              <a:gd name="T68" fmla="*/ 4986 w 13551"/>
              <a:gd name="T69" fmla="*/ 5508 h 15828"/>
              <a:gd name="T70" fmla="*/ 4854 w 13551"/>
              <a:gd name="T71" fmla="*/ 1483 h 15828"/>
              <a:gd name="T72" fmla="*/ 3469 w 13551"/>
              <a:gd name="T73" fmla="*/ 1779 h 15828"/>
              <a:gd name="T74" fmla="*/ 3677 w 13551"/>
              <a:gd name="T75" fmla="*/ 5789 h 15828"/>
              <a:gd name="T76" fmla="*/ 5100 w 13551"/>
              <a:gd name="T77" fmla="*/ 9482 h 15828"/>
              <a:gd name="T78" fmla="*/ 5100 w 13551"/>
              <a:gd name="T79" fmla="*/ 9482 h 15828"/>
              <a:gd name="T80" fmla="*/ 5100 w 13551"/>
              <a:gd name="T81" fmla="*/ 9482 h 15828"/>
              <a:gd name="T82" fmla="*/ 1451 w 13551"/>
              <a:gd name="T83" fmla="*/ 10961 h 15828"/>
              <a:gd name="T84" fmla="*/ 140 w 13551"/>
              <a:gd name="T85" fmla="*/ 11161 h 15828"/>
              <a:gd name="T86" fmla="*/ 0 w 13551"/>
              <a:gd name="T87" fmla="*/ 12516 h 15828"/>
              <a:gd name="T88" fmla="*/ 1731 w 13551"/>
              <a:gd name="T89" fmla="*/ 12270 h 15828"/>
              <a:gd name="T90" fmla="*/ 5832 w 13551"/>
              <a:gd name="T91" fmla="*/ 10604 h 15828"/>
              <a:gd name="T92" fmla="*/ 5832 w 13551"/>
              <a:gd name="T93" fmla="*/ 10604 h 15828"/>
              <a:gd name="T94" fmla="*/ 6924 w 13551"/>
              <a:gd name="T95" fmla="*/ 9830 h 15828"/>
              <a:gd name="T96" fmla="*/ 5790 w 13551"/>
              <a:gd name="T97" fmla="*/ 9009 h 15828"/>
              <a:gd name="T98" fmla="*/ 5293 w 13551"/>
              <a:gd name="T99" fmla="*/ 9357 h 15828"/>
              <a:gd name="T100" fmla="*/ 5790 w 13551"/>
              <a:gd name="T101" fmla="*/ 9009 h 1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51" h="15828">
                <a:moveTo>
                  <a:pt x="13551" y="9531"/>
                </a:moveTo>
                <a:cubicBezTo>
                  <a:pt x="13551" y="7986"/>
                  <a:pt x="13551" y="7986"/>
                  <a:pt x="13551" y="7986"/>
                </a:cubicBezTo>
                <a:cubicBezTo>
                  <a:pt x="11723" y="8966"/>
                  <a:pt x="10190" y="10369"/>
                  <a:pt x="9052" y="12039"/>
                </a:cubicBezTo>
                <a:cubicBezTo>
                  <a:pt x="8251" y="11406"/>
                  <a:pt x="7535" y="10663"/>
                  <a:pt x="6924" y="9830"/>
                </a:cubicBezTo>
                <a:cubicBezTo>
                  <a:pt x="6575" y="10105"/>
                  <a:pt x="6212" y="10365"/>
                  <a:pt x="5832" y="10604"/>
                </a:cubicBezTo>
                <a:cubicBezTo>
                  <a:pt x="6550" y="11587"/>
                  <a:pt x="7401" y="12455"/>
                  <a:pt x="8353" y="13188"/>
                </a:cubicBezTo>
                <a:cubicBezTo>
                  <a:pt x="8353" y="13188"/>
                  <a:pt x="8353" y="13188"/>
                  <a:pt x="8353" y="13188"/>
                </a:cubicBezTo>
                <a:cubicBezTo>
                  <a:pt x="8461" y="13271"/>
                  <a:pt x="8571" y="13351"/>
                  <a:pt x="8682" y="13431"/>
                </a:cubicBezTo>
                <a:cubicBezTo>
                  <a:pt x="8571" y="13351"/>
                  <a:pt x="8461" y="13271"/>
                  <a:pt x="8353" y="13188"/>
                </a:cubicBezTo>
                <a:cubicBezTo>
                  <a:pt x="7905" y="14022"/>
                  <a:pt x="7548" y="14908"/>
                  <a:pt x="7293" y="15828"/>
                </a:cubicBezTo>
                <a:cubicBezTo>
                  <a:pt x="8686" y="15828"/>
                  <a:pt x="8686" y="15828"/>
                  <a:pt x="8686" y="15828"/>
                </a:cubicBezTo>
                <a:cubicBezTo>
                  <a:pt x="8889" y="15178"/>
                  <a:pt x="9148" y="14550"/>
                  <a:pt x="9461" y="13950"/>
                </a:cubicBezTo>
                <a:cubicBezTo>
                  <a:pt x="10712" y="14718"/>
                  <a:pt x="12095" y="15271"/>
                  <a:pt x="13551" y="15572"/>
                </a:cubicBezTo>
                <a:cubicBezTo>
                  <a:pt x="13551" y="14203"/>
                  <a:pt x="13551" y="14203"/>
                  <a:pt x="13551" y="14203"/>
                </a:cubicBezTo>
                <a:cubicBezTo>
                  <a:pt x="12343" y="13922"/>
                  <a:pt x="11194" y="13446"/>
                  <a:pt x="10150" y="12803"/>
                </a:cubicBezTo>
                <a:cubicBezTo>
                  <a:pt x="11035" y="11501"/>
                  <a:pt x="12188" y="10379"/>
                  <a:pt x="13551" y="9531"/>
                </a:cubicBezTo>
                <a:close/>
                <a:moveTo>
                  <a:pt x="8626" y="12709"/>
                </a:moveTo>
                <a:cubicBezTo>
                  <a:pt x="8761" y="12481"/>
                  <a:pt x="8903" y="12258"/>
                  <a:pt x="9052" y="12039"/>
                </a:cubicBezTo>
                <a:cubicBezTo>
                  <a:pt x="9101" y="12078"/>
                  <a:pt x="9151" y="12115"/>
                  <a:pt x="9201" y="12153"/>
                </a:cubicBezTo>
                <a:cubicBezTo>
                  <a:pt x="9151" y="12115"/>
                  <a:pt x="9101" y="12078"/>
                  <a:pt x="9052" y="12039"/>
                </a:cubicBezTo>
                <a:cubicBezTo>
                  <a:pt x="8903" y="12258"/>
                  <a:pt x="8761" y="12481"/>
                  <a:pt x="8626" y="12709"/>
                </a:cubicBezTo>
                <a:close/>
                <a:moveTo>
                  <a:pt x="10150" y="12803"/>
                </a:moveTo>
                <a:cubicBezTo>
                  <a:pt x="10150" y="12803"/>
                  <a:pt x="10150" y="12803"/>
                  <a:pt x="10150" y="12803"/>
                </a:cubicBezTo>
                <a:cubicBezTo>
                  <a:pt x="10130" y="12832"/>
                  <a:pt x="10111" y="12862"/>
                  <a:pt x="10092" y="12891"/>
                </a:cubicBezTo>
                <a:cubicBezTo>
                  <a:pt x="10111" y="12862"/>
                  <a:pt x="10130" y="12832"/>
                  <a:pt x="10150" y="12803"/>
                </a:cubicBezTo>
                <a:close/>
                <a:moveTo>
                  <a:pt x="6924" y="9830"/>
                </a:moveTo>
                <a:cubicBezTo>
                  <a:pt x="6891" y="9784"/>
                  <a:pt x="6858" y="9738"/>
                  <a:pt x="6825" y="9691"/>
                </a:cubicBezTo>
                <a:cubicBezTo>
                  <a:pt x="6858" y="9738"/>
                  <a:pt x="6891" y="9784"/>
                  <a:pt x="6924" y="9830"/>
                </a:cubicBezTo>
                <a:cubicBezTo>
                  <a:pt x="9897" y="7484"/>
                  <a:pt x="11726" y="3876"/>
                  <a:pt x="11774" y="0"/>
                </a:cubicBezTo>
                <a:cubicBezTo>
                  <a:pt x="10431" y="288"/>
                  <a:pt x="10431" y="288"/>
                  <a:pt x="10431" y="288"/>
                </a:cubicBezTo>
                <a:cubicBezTo>
                  <a:pt x="10301" y="3598"/>
                  <a:pt x="8718" y="6662"/>
                  <a:pt x="6192" y="8700"/>
                </a:cubicBezTo>
                <a:cubicBezTo>
                  <a:pt x="6248" y="8799"/>
                  <a:pt x="6304" y="8896"/>
                  <a:pt x="6363" y="8992"/>
                </a:cubicBezTo>
                <a:cubicBezTo>
                  <a:pt x="6304" y="8896"/>
                  <a:pt x="6248" y="8799"/>
                  <a:pt x="6192" y="8700"/>
                </a:cubicBezTo>
                <a:cubicBezTo>
                  <a:pt x="6192" y="8700"/>
                  <a:pt x="6192" y="8700"/>
                  <a:pt x="6192" y="8700"/>
                </a:cubicBezTo>
                <a:cubicBezTo>
                  <a:pt x="5644" y="7727"/>
                  <a:pt x="5232" y="6656"/>
                  <a:pt x="4986" y="5508"/>
                </a:cubicBezTo>
                <a:cubicBezTo>
                  <a:pt x="4694" y="4145"/>
                  <a:pt x="4662" y="2787"/>
                  <a:pt x="4854" y="1483"/>
                </a:cubicBezTo>
                <a:cubicBezTo>
                  <a:pt x="3469" y="1779"/>
                  <a:pt x="3469" y="1779"/>
                  <a:pt x="3469" y="1779"/>
                </a:cubicBezTo>
                <a:cubicBezTo>
                  <a:pt x="3328" y="3086"/>
                  <a:pt x="3387" y="4435"/>
                  <a:pt x="3677" y="5789"/>
                </a:cubicBezTo>
                <a:cubicBezTo>
                  <a:pt x="3962" y="7122"/>
                  <a:pt x="4451" y="8361"/>
                  <a:pt x="5100" y="9482"/>
                </a:cubicBezTo>
                <a:cubicBezTo>
                  <a:pt x="5100" y="9482"/>
                  <a:pt x="5100" y="9482"/>
                  <a:pt x="5100" y="9482"/>
                </a:cubicBezTo>
                <a:cubicBezTo>
                  <a:pt x="5100" y="9482"/>
                  <a:pt x="5100" y="9482"/>
                  <a:pt x="5100" y="9482"/>
                </a:cubicBezTo>
                <a:cubicBezTo>
                  <a:pt x="4008" y="10167"/>
                  <a:pt x="2782" y="10676"/>
                  <a:pt x="1451" y="10961"/>
                </a:cubicBezTo>
                <a:cubicBezTo>
                  <a:pt x="1013" y="11055"/>
                  <a:pt x="576" y="11119"/>
                  <a:pt x="140" y="11161"/>
                </a:cubicBezTo>
                <a:cubicBezTo>
                  <a:pt x="0" y="12516"/>
                  <a:pt x="0" y="12516"/>
                  <a:pt x="0" y="12516"/>
                </a:cubicBezTo>
                <a:cubicBezTo>
                  <a:pt x="574" y="12473"/>
                  <a:pt x="1152" y="12394"/>
                  <a:pt x="1731" y="12270"/>
                </a:cubicBezTo>
                <a:cubicBezTo>
                  <a:pt x="3228" y="11950"/>
                  <a:pt x="4607" y="11376"/>
                  <a:pt x="5832" y="10604"/>
                </a:cubicBezTo>
                <a:cubicBezTo>
                  <a:pt x="5832" y="10604"/>
                  <a:pt x="5832" y="10604"/>
                  <a:pt x="5832" y="10604"/>
                </a:cubicBezTo>
                <a:cubicBezTo>
                  <a:pt x="6212" y="10365"/>
                  <a:pt x="6575" y="10105"/>
                  <a:pt x="6924" y="9830"/>
                </a:cubicBezTo>
                <a:close/>
                <a:moveTo>
                  <a:pt x="5790" y="9009"/>
                </a:moveTo>
                <a:cubicBezTo>
                  <a:pt x="5628" y="9129"/>
                  <a:pt x="5463" y="9245"/>
                  <a:pt x="5293" y="9357"/>
                </a:cubicBezTo>
                <a:cubicBezTo>
                  <a:pt x="5463" y="9245"/>
                  <a:pt x="5628" y="9129"/>
                  <a:pt x="5790" y="9009"/>
                </a:cubicBezTo>
                <a:close/>
              </a:path>
            </a:pathLst>
          </a:custGeom>
          <a:solidFill>
            <a:srgbClr val="F2F6EE"/>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el 1"/>
          <p:cNvSpPr>
            <a:spLocks noGrp="1" noSelect="1"/>
          </p:cNvSpPr>
          <p:nvPr>
            <p:ph type="title" hasCustomPrompt="1"/>
          </p:nvPr>
        </p:nvSpPr>
        <p:spPr/>
        <p:txBody>
          <a:bodyPr/>
          <a:lstStyle/>
          <a:p>
            <a:r>
              <a:rPr lang="nl-NL" dirty="0"/>
              <a:t>[Titel]</a:t>
            </a:r>
          </a:p>
        </p:txBody>
      </p:sp>
      <p:sp>
        <p:nvSpPr>
          <p:cNvPr id="3" name="Tijdelijke aanduiding voor inhoud 2 (JU-Free)"/>
          <p:cNvSpPr>
            <a:spLocks noGrp="1"/>
          </p:cNvSpPr>
          <p:nvPr>
            <p:ph idx="1" hasCustomPrompt="1"/>
          </p:nvPr>
        </p:nvSpPr>
        <p:spPr/>
        <p:txBody>
          <a:bodyPr/>
          <a:lstStyle>
            <a:lvl1pPr>
              <a:defRPr baseline="0"/>
            </a:lvl1pPr>
          </a:lstStyle>
          <a:p>
            <a:pPr lvl="0"/>
            <a:r>
              <a:rPr lang="nl-NL" dirty="0"/>
              <a:t>[Typ tekst of klik op een pictogram om een object in te voegen]</a:t>
            </a:r>
          </a:p>
          <a:p>
            <a:pPr lvl="0"/>
            <a:r>
              <a:rPr lang="nl-NL" dirty="0"/>
              <a:t>JU-LEVEL1=Opsomming 1e niveau paars</a:t>
            </a:r>
          </a:p>
          <a:p>
            <a:pPr lvl="1"/>
            <a:r>
              <a:rPr lang="nl-NL" dirty="0"/>
              <a:t>JU-LEVEL2=Opsomming 1e niveau groen</a:t>
            </a:r>
          </a:p>
          <a:p>
            <a:pPr lvl="2"/>
            <a:r>
              <a:rPr lang="nl-NL" dirty="0"/>
              <a:t>JU-LEVEL3=Opsomming 2e niveau paars</a:t>
            </a:r>
          </a:p>
          <a:p>
            <a:pPr lvl="3"/>
            <a:r>
              <a:rPr lang="nl-NL" dirty="0"/>
              <a:t>JU-LEVEL4=Opsomming 2e niveau groen</a:t>
            </a:r>
          </a:p>
          <a:p>
            <a:pPr lvl="4"/>
            <a:r>
              <a:rPr lang="nl-NL" dirty="0"/>
              <a:t>JU-LEVEL5=Kop</a:t>
            </a:r>
          </a:p>
          <a:p>
            <a:pPr lvl="5"/>
            <a:r>
              <a:rPr lang="nl-NL" dirty="0"/>
              <a:t>JU-LEVEL6=Basistekst</a:t>
            </a:r>
          </a:p>
          <a:p>
            <a:pPr lvl="6"/>
            <a:r>
              <a:rPr lang="nl-NL" dirty="0"/>
              <a:t>JU-LEVEL7=Zwevend 1e niveau</a:t>
            </a:r>
          </a:p>
          <a:p>
            <a:pPr lvl="7"/>
            <a:r>
              <a:rPr lang="nl-NL" dirty="0"/>
              <a:t>JU-LEVEL8=Zwevend 2e niveau</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dirty="0"/>
          </a:p>
        </p:txBody>
      </p:sp>
      <p:sp>
        <p:nvSpPr>
          <p:cNvPr id="5" name="Tijdelijke aanduiding voor voettekst 4"/>
          <p:cNvSpPr>
            <a:spLocks noGrp="1" noSelect="1"/>
          </p:cNvSpPr>
          <p:nvPr>
            <p:ph type="ftr" sz="quarter" idx="14"/>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304542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dirty="0"/>
              <a:t>[Agenda]</a:t>
            </a:r>
          </a:p>
        </p:txBody>
      </p:sp>
      <p:sp>
        <p:nvSpPr>
          <p:cNvPr id="3" name="Tijdelijke aanduiding voor inhoud 2 (JU-Free)"/>
          <p:cNvSpPr>
            <a:spLocks noGrp="1"/>
          </p:cNvSpPr>
          <p:nvPr>
            <p:ph idx="1" hasCustomPrompt="1"/>
          </p:nvPr>
        </p:nvSpPr>
        <p:spPr bwMode="gray"/>
        <p:txBody>
          <a:bodyPr/>
          <a:lstStyle>
            <a:lvl1pPr marL="360000" indent="-360000">
              <a:buFont typeface="+mj-lt"/>
              <a:buAutoNum type="arabicPeriod"/>
              <a:defRPr baseline="0"/>
            </a:lvl1pPr>
            <a:lvl2pPr marL="360000" indent="-360000">
              <a:buFont typeface="+mj-lt"/>
              <a:buAutoNum type="arabicPeriod"/>
              <a:defRPr/>
            </a:lvl2pPr>
            <a:lvl3pPr marL="648000">
              <a:defRPr/>
            </a:lvl3pPr>
            <a:lvl4pPr marL="648000">
              <a:defRPr/>
            </a:lvl4pPr>
            <a:lvl7pPr marL="360000">
              <a:defRPr/>
            </a:lvl7pPr>
            <a:lvl8pPr marL="648000">
              <a:defRPr/>
            </a:lvl8pPr>
          </a:lstStyle>
          <a:p>
            <a:pPr lvl="0"/>
            <a:r>
              <a:rPr lang="nl-NL" dirty="0"/>
              <a:t>[Typ tekst of klik op een pictogram om een object in te voegen]</a:t>
            </a:r>
          </a:p>
          <a:p>
            <a:pPr lvl="0"/>
            <a:r>
              <a:rPr lang="nl-NL" dirty="0"/>
              <a:t>JU-LEVEL1=Opsomming cijfer 1e niveau paars</a:t>
            </a:r>
          </a:p>
          <a:p>
            <a:pPr lvl="1"/>
            <a:r>
              <a:rPr lang="nl-NL" dirty="0"/>
              <a:t>JU-LEVEL2=Opsomming cijfer 1e niveau groen</a:t>
            </a:r>
          </a:p>
          <a:p>
            <a:pPr lvl="2"/>
            <a:r>
              <a:rPr lang="nl-NL" dirty="0"/>
              <a:t>JU-LEVEL3=Opsomming 2e niveau paars</a:t>
            </a:r>
          </a:p>
          <a:p>
            <a:pPr lvl="3"/>
            <a:r>
              <a:rPr lang="nl-NL" dirty="0"/>
              <a:t>JU-LEVEL4=Opsomming 2e niveau groen</a:t>
            </a:r>
          </a:p>
          <a:p>
            <a:pPr lvl="4"/>
            <a:r>
              <a:rPr lang="nl-NL" dirty="0"/>
              <a:t>JU-LEVEL5=Kop</a:t>
            </a:r>
          </a:p>
          <a:p>
            <a:pPr lvl="5"/>
            <a:r>
              <a:rPr lang="nl-NL" dirty="0"/>
              <a:t>JU-LEVEL6=Basistekst</a:t>
            </a:r>
          </a:p>
          <a:p>
            <a:pPr lvl="6"/>
            <a:r>
              <a:rPr lang="nl-NL" dirty="0"/>
              <a:t>JU-LEVEL7=Zwevend 1e niveau</a:t>
            </a:r>
          </a:p>
          <a:p>
            <a:pPr lvl="7"/>
            <a:r>
              <a:rPr lang="nl-NL" dirty="0"/>
              <a:t>JU-LEVEL8=Zwevend 2e niveau</a:t>
            </a:r>
          </a:p>
        </p:txBody>
      </p:sp>
      <p:sp>
        <p:nvSpPr>
          <p:cNvPr id="6" name="Tijdelijke aanduiding voor dianummer 5"/>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5" name="Tijdelijke aanduiding voor voettekst 4"/>
          <p:cNvSpPr>
            <a:spLocks noGrp="1" noSelect="1"/>
          </p:cNvSpPr>
          <p:nvPr>
            <p:ph type="ftr" sz="quarter" idx="14"/>
          </p:nvPr>
        </p:nvSpPr>
        <p:spPr bwMode="gray"/>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271311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paars)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solidFill>
                  <a:schemeClr val="accent4"/>
                </a:solidFill>
              </a:defRPr>
            </a:lvl1pPr>
          </a:lstStyle>
          <a:p>
            <a:r>
              <a:rPr lang="nl-NL" dirty="0"/>
              <a:t>[Titel]</a:t>
            </a:r>
          </a:p>
        </p:txBody>
      </p:sp>
      <p:sp>
        <p:nvSpPr>
          <p:cNvPr id="3" name="Tijdelijke aanduiding voor inhoud 2 (JU-Free)"/>
          <p:cNvSpPr>
            <a:spLocks noGrp="1"/>
          </p:cNvSpPr>
          <p:nvPr>
            <p:ph idx="1" hasCustomPrompt="1"/>
          </p:nvPr>
        </p:nvSpPr>
        <p:spPr bwMode="gray"/>
        <p:txBody>
          <a:bodyPr/>
          <a:lstStyle>
            <a:lvl1pPr>
              <a:defRPr baseline="0"/>
            </a:lvl1pPr>
          </a:lstStyle>
          <a:p>
            <a:pPr lvl="0"/>
            <a:r>
              <a:rPr lang="nl-NL" dirty="0"/>
              <a:t>[Typ tekst of klik op een pictogram om een object in te voegen]</a:t>
            </a:r>
          </a:p>
          <a:p>
            <a:pPr lvl="0"/>
            <a:r>
              <a:rPr lang="nl-NL" dirty="0"/>
              <a:t>JU-LEVEL1=Opsomming 1e niveau paars</a:t>
            </a:r>
          </a:p>
          <a:p>
            <a:pPr lvl="1"/>
            <a:r>
              <a:rPr lang="nl-NL" dirty="0"/>
              <a:t>JU-LEVEL2=Opsomming 1e niveau groen</a:t>
            </a:r>
          </a:p>
          <a:p>
            <a:pPr lvl="2"/>
            <a:r>
              <a:rPr lang="nl-NL" dirty="0"/>
              <a:t>JU-LEVEL3=Opsomming 2e niveau paars</a:t>
            </a:r>
          </a:p>
          <a:p>
            <a:pPr lvl="3"/>
            <a:r>
              <a:rPr lang="nl-NL" dirty="0"/>
              <a:t>JU-LEVEL4=Opsomming 2e niveau groen</a:t>
            </a:r>
          </a:p>
          <a:p>
            <a:pPr lvl="4"/>
            <a:r>
              <a:rPr lang="nl-NL" dirty="0"/>
              <a:t>JU-LEVEL5=Kop</a:t>
            </a:r>
          </a:p>
          <a:p>
            <a:pPr lvl="5"/>
            <a:r>
              <a:rPr lang="nl-NL" dirty="0"/>
              <a:t>JU-LEVEL6=Basistekst</a:t>
            </a:r>
          </a:p>
          <a:p>
            <a:pPr lvl="6"/>
            <a:r>
              <a:rPr lang="nl-NL" dirty="0"/>
              <a:t>JU-LEVEL7=Zwevend 1e niveau</a:t>
            </a:r>
          </a:p>
          <a:p>
            <a:pPr lvl="7"/>
            <a:r>
              <a:rPr lang="nl-NL" dirty="0"/>
              <a:t>JU-LEVEL8=Zwevend 2e niveau</a:t>
            </a:r>
          </a:p>
        </p:txBody>
      </p:sp>
      <p:sp>
        <p:nvSpPr>
          <p:cNvPr id="6" name="Tijdelijke aanduiding voor dianummer 5"/>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5" name="Tijdelijke aanduiding voor voettekst 4"/>
          <p:cNvSpPr>
            <a:spLocks noGrp="1" noSelect="1"/>
          </p:cNvSpPr>
          <p:nvPr>
            <p:ph type="ftr" sz="quarter" idx="14"/>
          </p:nvPr>
        </p:nvSpPr>
        <p:spPr bwMode="gray"/>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410611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grafiek">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0815D5F0-5F7D-46CE-B559-51FA8B843632}"/>
              </a:ext>
            </a:extLst>
          </p:cNvPr>
          <p:cNvSpPr>
            <a:spLocks noSelect="1"/>
          </p:cNvSpPr>
          <p:nvPr userDrawn="1"/>
        </p:nvSpPr>
        <p:spPr bwMode="blackGray">
          <a:xfrm>
            <a:off x="7889875" y="1831975"/>
            <a:ext cx="4302125" cy="5026025"/>
          </a:xfrm>
          <a:custGeom>
            <a:avLst/>
            <a:gdLst>
              <a:gd name="T0" fmla="*/ 13551 w 13551"/>
              <a:gd name="T1" fmla="*/ 9531 h 15828"/>
              <a:gd name="T2" fmla="*/ 13551 w 13551"/>
              <a:gd name="T3" fmla="*/ 7986 h 15828"/>
              <a:gd name="T4" fmla="*/ 9052 w 13551"/>
              <a:gd name="T5" fmla="*/ 12039 h 15828"/>
              <a:gd name="T6" fmla="*/ 6924 w 13551"/>
              <a:gd name="T7" fmla="*/ 9830 h 15828"/>
              <a:gd name="T8" fmla="*/ 5832 w 13551"/>
              <a:gd name="T9" fmla="*/ 10604 h 15828"/>
              <a:gd name="T10" fmla="*/ 8353 w 13551"/>
              <a:gd name="T11" fmla="*/ 13188 h 15828"/>
              <a:gd name="T12" fmla="*/ 8353 w 13551"/>
              <a:gd name="T13" fmla="*/ 13188 h 15828"/>
              <a:gd name="T14" fmla="*/ 8682 w 13551"/>
              <a:gd name="T15" fmla="*/ 13431 h 15828"/>
              <a:gd name="T16" fmla="*/ 8353 w 13551"/>
              <a:gd name="T17" fmla="*/ 13188 h 15828"/>
              <a:gd name="T18" fmla="*/ 7293 w 13551"/>
              <a:gd name="T19" fmla="*/ 15828 h 15828"/>
              <a:gd name="T20" fmla="*/ 8686 w 13551"/>
              <a:gd name="T21" fmla="*/ 15828 h 15828"/>
              <a:gd name="T22" fmla="*/ 9461 w 13551"/>
              <a:gd name="T23" fmla="*/ 13950 h 15828"/>
              <a:gd name="T24" fmla="*/ 13551 w 13551"/>
              <a:gd name="T25" fmla="*/ 15572 h 15828"/>
              <a:gd name="T26" fmla="*/ 13551 w 13551"/>
              <a:gd name="T27" fmla="*/ 14203 h 15828"/>
              <a:gd name="T28" fmla="*/ 10150 w 13551"/>
              <a:gd name="T29" fmla="*/ 12803 h 15828"/>
              <a:gd name="T30" fmla="*/ 13551 w 13551"/>
              <a:gd name="T31" fmla="*/ 9531 h 15828"/>
              <a:gd name="T32" fmla="*/ 8626 w 13551"/>
              <a:gd name="T33" fmla="*/ 12709 h 15828"/>
              <a:gd name="T34" fmla="*/ 9052 w 13551"/>
              <a:gd name="T35" fmla="*/ 12039 h 15828"/>
              <a:gd name="T36" fmla="*/ 9201 w 13551"/>
              <a:gd name="T37" fmla="*/ 12153 h 15828"/>
              <a:gd name="T38" fmla="*/ 9052 w 13551"/>
              <a:gd name="T39" fmla="*/ 12039 h 15828"/>
              <a:gd name="T40" fmla="*/ 8626 w 13551"/>
              <a:gd name="T41" fmla="*/ 12709 h 15828"/>
              <a:gd name="T42" fmla="*/ 10150 w 13551"/>
              <a:gd name="T43" fmla="*/ 12803 h 15828"/>
              <a:gd name="T44" fmla="*/ 10150 w 13551"/>
              <a:gd name="T45" fmla="*/ 12803 h 15828"/>
              <a:gd name="T46" fmla="*/ 10092 w 13551"/>
              <a:gd name="T47" fmla="*/ 12891 h 15828"/>
              <a:gd name="T48" fmla="*/ 10150 w 13551"/>
              <a:gd name="T49" fmla="*/ 12803 h 15828"/>
              <a:gd name="T50" fmla="*/ 6924 w 13551"/>
              <a:gd name="T51" fmla="*/ 9830 h 15828"/>
              <a:gd name="T52" fmla="*/ 6825 w 13551"/>
              <a:gd name="T53" fmla="*/ 9691 h 15828"/>
              <a:gd name="T54" fmla="*/ 6924 w 13551"/>
              <a:gd name="T55" fmla="*/ 9830 h 15828"/>
              <a:gd name="T56" fmla="*/ 11774 w 13551"/>
              <a:gd name="T57" fmla="*/ 0 h 15828"/>
              <a:gd name="T58" fmla="*/ 10431 w 13551"/>
              <a:gd name="T59" fmla="*/ 288 h 15828"/>
              <a:gd name="T60" fmla="*/ 6192 w 13551"/>
              <a:gd name="T61" fmla="*/ 8700 h 15828"/>
              <a:gd name="T62" fmla="*/ 6363 w 13551"/>
              <a:gd name="T63" fmla="*/ 8992 h 15828"/>
              <a:gd name="T64" fmla="*/ 6192 w 13551"/>
              <a:gd name="T65" fmla="*/ 8700 h 15828"/>
              <a:gd name="T66" fmla="*/ 6192 w 13551"/>
              <a:gd name="T67" fmla="*/ 8700 h 15828"/>
              <a:gd name="T68" fmla="*/ 4986 w 13551"/>
              <a:gd name="T69" fmla="*/ 5508 h 15828"/>
              <a:gd name="T70" fmla="*/ 4854 w 13551"/>
              <a:gd name="T71" fmla="*/ 1483 h 15828"/>
              <a:gd name="T72" fmla="*/ 3469 w 13551"/>
              <a:gd name="T73" fmla="*/ 1779 h 15828"/>
              <a:gd name="T74" fmla="*/ 3677 w 13551"/>
              <a:gd name="T75" fmla="*/ 5789 h 15828"/>
              <a:gd name="T76" fmla="*/ 5100 w 13551"/>
              <a:gd name="T77" fmla="*/ 9482 h 15828"/>
              <a:gd name="T78" fmla="*/ 5100 w 13551"/>
              <a:gd name="T79" fmla="*/ 9482 h 15828"/>
              <a:gd name="T80" fmla="*/ 5100 w 13551"/>
              <a:gd name="T81" fmla="*/ 9482 h 15828"/>
              <a:gd name="T82" fmla="*/ 1451 w 13551"/>
              <a:gd name="T83" fmla="*/ 10961 h 15828"/>
              <a:gd name="T84" fmla="*/ 140 w 13551"/>
              <a:gd name="T85" fmla="*/ 11161 h 15828"/>
              <a:gd name="T86" fmla="*/ 0 w 13551"/>
              <a:gd name="T87" fmla="*/ 12516 h 15828"/>
              <a:gd name="T88" fmla="*/ 1731 w 13551"/>
              <a:gd name="T89" fmla="*/ 12270 h 15828"/>
              <a:gd name="T90" fmla="*/ 5832 w 13551"/>
              <a:gd name="T91" fmla="*/ 10604 h 15828"/>
              <a:gd name="T92" fmla="*/ 5832 w 13551"/>
              <a:gd name="T93" fmla="*/ 10604 h 15828"/>
              <a:gd name="T94" fmla="*/ 6924 w 13551"/>
              <a:gd name="T95" fmla="*/ 9830 h 15828"/>
              <a:gd name="T96" fmla="*/ 5790 w 13551"/>
              <a:gd name="T97" fmla="*/ 9009 h 15828"/>
              <a:gd name="T98" fmla="*/ 5293 w 13551"/>
              <a:gd name="T99" fmla="*/ 9357 h 15828"/>
              <a:gd name="T100" fmla="*/ 5790 w 13551"/>
              <a:gd name="T101" fmla="*/ 9009 h 1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51" h="15828">
                <a:moveTo>
                  <a:pt x="13551" y="9531"/>
                </a:moveTo>
                <a:cubicBezTo>
                  <a:pt x="13551" y="7986"/>
                  <a:pt x="13551" y="7986"/>
                  <a:pt x="13551" y="7986"/>
                </a:cubicBezTo>
                <a:cubicBezTo>
                  <a:pt x="11723" y="8966"/>
                  <a:pt x="10190" y="10369"/>
                  <a:pt x="9052" y="12039"/>
                </a:cubicBezTo>
                <a:cubicBezTo>
                  <a:pt x="8251" y="11406"/>
                  <a:pt x="7535" y="10663"/>
                  <a:pt x="6924" y="9830"/>
                </a:cubicBezTo>
                <a:cubicBezTo>
                  <a:pt x="6575" y="10105"/>
                  <a:pt x="6212" y="10365"/>
                  <a:pt x="5832" y="10604"/>
                </a:cubicBezTo>
                <a:cubicBezTo>
                  <a:pt x="6550" y="11587"/>
                  <a:pt x="7401" y="12455"/>
                  <a:pt x="8353" y="13188"/>
                </a:cubicBezTo>
                <a:cubicBezTo>
                  <a:pt x="8353" y="13188"/>
                  <a:pt x="8353" y="13188"/>
                  <a:pt x="8353" y="13188"/>
                </a:cubicBezTo>
                <a:cubicBezTo>
                  <a:pt x="8461" y="13271"/>
                  <a:pt x="8571" y="13351"/>
                  <a:pt x="8682" y="13431"/>
                </a:cubicBezTo>
                <a:cubicBezTo>
                  <a:pt x="8571" y="13351"/>
                  <a:pt x="8461" y="13271"/>
                  <a:pt x="8353" y="13188"/>
                </a:cubicBezTo>
                <a:cubicBezTo>
                  <a:pt x="7905" y="14022"/>
                  <a:pt x="7548" y="14908"/>
                  <a:pt x="7293" y="15828"/>
                </a:cubicBezTo>
                <a:cubicBezTo>
                  <a:pt x="8686" y="15828"/>
                  <a:pt x="8686" y="15828"/>
                  <a:pt x="8686" y="15828"/>
                </a:cubicBezTo>
                <a:cubicBezTo>
                  <a:pt x="8889" y="15178"/>
                  <a:pt x="9148" y="14550"/>
                  <a:pt x="9461" y="13950"/>
                </a:cubicBezTo>
                <a:cubicBezTo>
                  <a:pt x="10712" y="14718"/>
                  <a:pt x="12095" y="15271"/>
                  <a:pt x="13551" y="15572"/>
                </a:cubicBezTo>
                <a:cubicBezTo>
                  <a:pt x="13551" y="14203"/>
                  <a:pt x="13551" y="14203"/>
                  <a:pt x="13551" y="14203"/>
                </a:cubicBezTo>
                <a:cubicBezTo>
                  <a:pt x="12343" y="13922"/>
                  <a:pt x="11194" y="13446"/>
                  <a:pt x="10150" y="12803"/>
                </a:cubicBezTo>
                <a:cubicBezTo>
                  <a:pt x="11035" y="11501"/>
                  <a:pt x="12188" y="10379"/>
                  <a:pt x="13551" y="9531"/>
                </a:cubicBezTo>
                <a:close/>
                <a:moveTo>
                  <a:pt x="8626" y="12709"/>
                </a:moveTo>
                <a:cubicBezTo>
                  <a:pt x="8761" y="12481"/>
                  <a:pt x="8903" y="12258"/>
                  <a:pt x="9052" y="12039"/>
                </a:cubicBezTo>
                <a:cubicBezTo>
                  <a:pt x="9101" y="12078"/>
                  <a:pt x="9151" y="12115"/>
                  <a:pt x="9201" y="12153"/>
                </a:cubicBezTo>
                <a:cubicBezTo>
                  <a:pt x="9151" y="12115"/>
                  <a:pt x="9101" y="12078"/>
                  <a:pt x="9052" y="12039"/>
                </a:cubicBezTo>
                <a:cubicBezTo>
                  <a:pt x="8903" y="12258"/>
                  <a:pt x="8761" y="12481"/>
                  <a:pt x="8626" y="12709"/>
                </a:cubicBezTo>
                <a:close/>
                <a:moveTo>
                  <a:pt x="10150" y="12803"/>
                </a:moveTo>
                <a:cubicBezTo>
                  <a:pt x="10150" y="12803"/>
                  <a:pt x="10150" y="12803"/>
                  <a:pt x="10150" y="12803"/>
                </a:cubicBezTo>
                <a:cubicBezTo>
                  <a:pt x="10130" y="12832"/>
                  <a:pt x="10111" y="12862"/>
                  <a:pt x="10092" y="12891"/>
                </a:cubicBezTo>
                <a:cubicBezTo>
                  <a:pt x="10111" y="12862"/>
                  <a:pt x="10130" y="12832"/>
                  <a:pt x="10150" y="12803"/>
                </a:cubicBezTo>
                <a:close/>
                <a:moveTo>
                  <a:pt x="6924" y="9830"/>
                </a:moveTo>
                <a:cubicBezTo>
                  <a:pt x="6891" y="9784"/>
                  <a:pt x="6858" y="9738"/>
                  <a:pt x="6825" y="9691"/>
                </a:cubicBezTo>
                <a:cubicBezTo>
                  <a:pt x="6858" y="9738"/>
                  <a:pt x="6891" y="9784"/>
                  <a:pt x="6924" y="9830"/>
                </a:cubicBezTo>
                <a:cubicBezTo>
                  <a:pt x="9897" y="7484"/>
                  <a:pt x="11726" y="3876"/>
                  <a:pt x="11774" y="0"/>
                </a:cubicBezTo>
                <a:cubicBezTo>
                  <a:pt x="10431" y="288"/>
                  <a:pt x="10431" y="288"/>
                  <a:pt x="10431" y="288"/>
                </a:cubicBezTo>
                <a:cubicBezTo>
                  <a:pt x="10301" y="3598"/>
                  <a:pt x="8718" y="6662"/>
                  <a:pt x="6192" y="8700"/>
                </a:cubicBezTo>
                <a:cubicBezTo>
                  <a:pt x="6248" y="8799"/>
                  <a:pt x="6304" y="8896"/>
                  <a:pt x="6363" y="8992"/>
                </a:cubicBezTo>
                <a:cubicBezTo>
                  <a:pt x="6304" y="8896"/>
                  <a:pt x="6248" y="8799"/>
                  <a:pt x="6192" y="8700"/>
                </a:cubicBezTo>
                <a:cubicBezTo>
                  <a:pt x="6192" y="8700"/>
                  <a:pt x="6192" y="8700"/>
                  <a:pt x="6192" y="8700"/>
                </a:cubicBezTo>
                <a:cubicBezTo>
                  <a:pt x="5644" y="7727"/>
                  <a:pt x="5232" y="6656"/>
                  <a:pt x="4986" y="5508"/>
                </a:cubicBezTo>
                <a:cubicBezTo>
                  <a:pt x="4694" y="4145"/>
                  <a:pt x="4662" y="2787"/>
                  <a:pt x="4854" y="1483"/>
                </a:cubicBezTo>
                <a:cubicBezTo>
                  <a:pt x="3469" y="1779"/>
                  <a:pt x="3469" y="1779"/>
                  <a:pt x="3469" y="1779"/>
                </a:cubicBezTo>
                <a:cubicBezTo>
                  <a:pt x="3328" y="3086"/>
                  <a:pt x="3387" y="4435"/>
                  <a:pt x="3677" y="5789"/>
                </a:cubicBezTo>
                <a:cubicBezTo>
                  <a:pt x="3962" y="7122"/>
                  <a:pt x="4451" y="8361"/>
                  <a:pt x="5100" y="9482"/>
                </a:cubicBezTo>
                <a:cubicBezTo>
                  <a:pt x="5100" y="9482"/>
                  <a:pt x="5100" y="9482"/>
                  <a:pt x="5100" y="9482"/>
                </a:cubicBezTo>
                <a:cubicBezTo>
                  <a:pt x="5100" y="9482"/>
                  <a:pt x="5100" y="9482"/>
                  <a:pt x="5100" y="9482"/>
                </a:cubicBezTo>
                <a:cubicBezTo>
                  <a:pt x="4008" y="10167"/>
                  <a:pt x="2782" y="10676"/>
                  <a:pt x="1451" y="10961"/>
                </a:cubicBezTo>
                <a:cubicBezTo>
                  <a:pt x="1013" y="11055"/>
                  <a:pt x="576" y="11119"/>
                  <a:pt x="140" y="11161"/>
                </a:cubicBezTo>
                <a:cubicBezTo>
                  <a:pt x="0" y="12516"/>
                  <a:pt x="0" y="12516"/>
                  <a:pt x="0" y="12516"/>
                </a:cubicBezTo>
                <a:cubicBezTo>
                  <a:pt x="574" y="12473"/>
                  <a:pt x="1152" y="12394"/>
                  <a:pt x="1731" y="12270"/>
                </a:cubicBezTo>
                <a:cubicBezTo>
                  <a:pt x="3228" y="11950"/>
                  <a:pt x="4607" y="11376"/>
                  <a:pt x="5832" y="10604"/>
                </a:cubicBezTo>
                <a:cubicBezTo>
                  <a:pt x="5832" y="10604"/>
                  <a:pt x="5832" y="10604"/>
                  <a:pt x="5832" y="10604"/>
                </a:cubicBezTo>
                <a:cubicBezTo>
                  <a:pt x="6212" y="10365"/>
                  <a:pt x="6575" y="10105"/>
                  <a:pt x="6924" y="9830"/>
                </a:cubicBezTo>
                <a:close/>
                <a:moveTo>
                  <a:pt x="5790" y="9009"/>
                </a:moveTo>
                <a:cubicBezTo>
                  <a:pt x="5628" y="9129"/>
                  <a:pt x="5463" y="9245"/>
                  <a:pt x="5293" y="9357"/>
                </a:cubicBezTo>
                <a:cubicBezTo>
                  <a:pt x="5463" y="9245"/>
                  <a:pt x="5628" y="9129"/>
                  <a:pt x="5790" y="9009"/>
                </a:cubicBezTo>
                <a:close/>
              </a:path>
            </a:pathLst>
          </a:custGeom>
          <a:solidFill>
            <a:srgbClr val="F0EAF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el 1"/>
          <p:cNvSpPr>
            <a:spLocks noGrp="1" noSelect="1"/>
          </p:cNvSpPr>
          <p:nvPr>
            <p:ph type="title" hasCustomPrompt="1"/>
          </p:nvPr>
        </p:nvSpPr>
        <p:spPr bwMode="gray"/>
        <p:txBody>
          <a:bodyPr/>
          <a:lstStyle/>
          <a:p>
            <a:r>
              <a:rPr lang="nl-NL" dirty="0"/>
              <a:t>[Titel]</a:t>
            </a:r>
          </a:p>
        </p:txBody>
      </p:sp>
      <p:sp>
        <p:nvSpPr>
          <p:cNvPr id="5" name="Tijdelijke aanduiding voor grafiek 4"/>
          <p:cNvSpPr>
            <a:spLocks noGrp="1" noSelect="1"/>
          </p:cNvSpPr>
          <p:nvPr>
            <p:ph type="chart" sz="quarter" idx="13" hasCustomPrompt="1"/>
          </p:nvPr>
        </p:nvSpPr>
        <p:spPr bwMode="gray">
          <a:xfrm>
            <a:off x="539750" y="2430000"/>
            <a:ext cx="9252000" cy="3780000"/>
          </a:xfrm>
        </p:spPr>
        <p:txBody>
          <a:bodyPr/>
          <a:lstStyle>
            <a:lvl1pPr marL="0" indent="0">
              <a:buNone/>
              <a:defRPr/>
            </a:lvl1pPr>
          </a:lstStyle>
          <a:p>
            <a:r>
              <a:rPr lang="nl-NL" dirty="0"/>
              <a:t>[Grafiek]</a:t>
            </a:r>
          </a:p>
        </p:txBody>
      </p:sp>
      <p:sp>
        <p:nvSpPr>
          <p:cNvPr id="6" name="Tijdelijke aanduiding voor dianummer 5"/>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4" name="Tijdelijke aanduiding voor voettekst 3"/>
          <p:cNvSpPr>
            <a:spLocks noGrp="1" noSelect="1"/>
          </p:cNvSpPr>
          <p:nvPr>
            <p:ph type="ftr" sz="quarter" idx="15"/>
          </p:nvPr>
        </p:nvSpPr>
        <p:spPr bwMode="gray"/>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206851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4" name="Tijdelijke aanduiding voor tabel 3"/>
          <p:cNvSpPr>
            <a:spLocks noGrp="1" noSelect="1"/>
          </p:cNvSpPr>
          <p:nvPr>
            <p:ph type="tbl" sz="quarter" idx="13" hasCustomPrompt="1"/>
          </p:nvPr>
        </p:nvSpPr>
        <p:spPr bwMode="gray">
          <a:xfrm>
            <a:off x="539750" y="2430000"/>
            <a:ext cx="9252000" cy="3780000"/>
          </a:xfrm>
        </p:spPr>
        <p:txBody>
          <a:bodyPr/>
          <a:lstStyle>
            <a:lvl1pPr marL="0" indent="0">
              <a:buNone/>
              <a:defRPr/>
            </a:lvl1pPr>
          </a:lstStyle>
          <a:p>
            <a:r>
              <a:rPr lang="nl-NL" dirty="0"/>
              <a:t>[Tabel]</a:t>
            </a:r>
          </a:p>
        </p:txBody>
      </p:sp>
      <p:sp>
        <p:nvSpPr>
          <p:cNvPr id="6" name="Tijdelijke aanduiding voor dianummer 5"/>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5" name="Tijdelijke aanduiding voor voettekst 4"/>
          <p:cNvSpPr>
            <a:spLocks noGrp="1" noSelect="1"/>
          </p:cNvSpPr>
          <p:nvPr>
            <p:ph type="ftr" sz="quarter" idx="15"/>
          </p:nvPr>
        </p:nvSpPr>
        <p:spPr bwMode="gray"/>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85724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en media">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dirty="0"/>
              <a:t>[Titel]</a:t>
            </a:r>
          </a:p>
        </p:txBody>
      </p:sp>
      <p:sp>
        <p:nvSpPr>
          <p:cNvPr id="5" name="Tijdelijke aanduiding voor media 4"/>
          <p:cNvSpPr>
            <a:spLocks noGrp="1" noSelect="1"/>
          </p:cNvSpPr>
          <p:nvPr>
            <p:ph type="media" sz="quarter" idx="13" hasCustomPrompt="1"/>
          </p:nvPr>
        </p:nvSpPr>
        <p:spPr bwMode="gray">
          <a:xfrm>
            <a:off x="540000" y="2430000"/>
            <a:ext cx="9252000" cy="3780000"/>
          </a:xfrm>
        </p:spPr>
        <p:txBody>
          <a:bodyPr/>
          <a:lstStyle>
            <a:lvl1pPr marL="0" indent="0">
              <a:buNone/>
              <a:defRPr/>
            </a:lvl1pPr>
          </a:lstStyle>
          <a:p>
            <a:r>
              <a:rPr lang="nl-NL" dirty="0"/>
              <a:t>[Media]</a:t>
            </a:r>
          </a:p>
        </p:txBody>
      </p:sp>
      <p:sp>
        <p:nvSpPr>
          <p:cNvPr id="4" name="Tijdelijke aanduiding voor voettekst 3"/>
          <p:cNvSpPr>
            <a:spLocks noGrp="1" noSelect="1"/>
          </p:cNvSpPr>
          <p:nvPr>
            <p:ph type="ftr" sz="quarter" idx="15"/>
          </p:nvPr>
        </p:nvSpPr>
        <p:spPr bwMode="gray"/>
        <p:txBody>
          <a:bodyPr/>
          <a:lstStyle/>
          <a:p>
            <a:r>
              <a:rPr lang="nl-NL"/>
              <a:t>Een school waar iedereen gelijk is, maar niemand hetzelfde</a:t>
            </a:r>
            <a:endParaRPr lang="nl-NL" dirty="0"/>
          </a:p>
        </p:txBody>
      </p:sp>
      <p:sp>
        <p:nvSpPr>
          <p:cNvPr id="7" name="Freeform 5">
            <a:extLst>
              <a:ext uri="{FF2B5EF4-FFF2-40B4-BE49-F238E27FC236}">
                <a16:creationId xmlns:a16="http://schemas.microsoft.com/office/drawing/2014/main" id="{4123EA86-7602-4CAC-A6CC-73C53D63D6D8}"/>
              </a:ext>
            </a:extLst>
          </p:cNvPr>
          <p:cNvSpPr>
            <a:spLocks noSelect="1"/>
          </p:cNvSpPr>
          <p:nvPr userDrawn="1"/>
        </p:nvSpPr>
        <p:spPr bwMode="blackGray">
          <a:xfrm>
            <a:off x="7889875" y="1831975"/>
            <a:ext cx="4302125" cy="5026025"/>
          </a:xfrm>
          <a:custGeom>
            <a:avLst/>
            <a:gdLst>
              <a:gd name="T0" fmla="*/ 13551 w 13551"/>
              <a:gd name="T1" fmla="*/ 9531 h 15828"/>
              <a:gd name="T2" fmla="*/ 13551 w 13551"/>
              <a:gd name="T3" fmla="*/ 7986 h 15828"/>
              <a:gd name="T4" fmla="*/ 9052 w 13551"/>
              <a:gd name="T5" fmla="*/ 12039 h 15828"/>
              <a:gd name="T6" fmla="*/ 6924 w 13551"/>
              <a:gd name="T7" fmla="*/ 9830 h 15828"/>
              <a:gd name="T8" fmla="*/ 5832 w 13551"/>
              <a:gd name="T9" fmla="*/ 10604 h 15828"/>
              <a:gd name="T10" fmla="*/ 8353 w 13551"/>
              <a:gd name="T11" fmla="*/ 13188 h 15828"/>
              <a:gd name="T12" fmla="*/ 8353 w 13551"/>
              <a:gd name="T13" fmla="*/ 13188 h 15828"/>
              <a:gd name="T14" fmla="*/ 8682 w 13551"/>
              <a:gd name="T15" fmla="*/ 13431 h 15828"/>
              <a:gd name="T16" fmla="*/ 8353 w 13551"/>
              <a:gd name="T17" fmla="*/ 13188 h 15828"/>
              <a:gd name="T18" fmla="*/ 7293 w 13551"/>
              <a:gd name="T19" fmla="*/ 15828 h 15828"/>
              <a:gd name="T20" fmla="*/ 8686 w 13551"/>
              <a:gd name="T21" fmla="*/ 15828 h 15828"/>
              <a:gd name="T22" fmla="*/ 9461 w 13551"/>
              <a:gd name="T23" fmla="*/ 13950 h 15828"/>
              <a:gd name="T24" fmla="*/ 13551 w 13551"/>
              <a:gd name="T25" fmla="*/ 15572 h 15828"/>
              <a:gd name="T26" fmla="*/ 13551 w 13551"/>
              <a:gd name="T27" fmla="*/ 14203 h 15828"/>
              <a:gd name="T28" fmla="*/ 10150 w 13551"/>
              <a:gd name="T29" fmla="*/ 12803 h 15828"/>
              <a:gd name="T30" fmla="*/ 13551 w 13551"/>
              <a:gd name="T31" fmla="*/ 9531 h 15828"/>
              <a:gd name="T32" fmla="*/ 8626 w 13551"/>
              <a:gd name="T33" fmla="*/ 12709 h 15828"/>
              <a:gd name="T34" fmla="*/ 9052 w 13551"/>
              <a:gd name="T35" fmla="*/ 12039 h 15828"/>
              <a:gd name="T36" fmla="*/ 9201 w 13551"/>
              <a:gd name="T37" fmla="*/ 12153 h 15828"/>
              <a:gd name="T38" fmla="*/ 9052 w 13551"/>
              <a:gd name="T39" fmla="*/ 12039 h 15828"/>
              <a:gd name="T40" fmla="*/ 8626 w 13551"/>
              <a:gd name="T41" fmla="*/ 12709 h 15828"/>
              <a:gd name="T42" fmla="*/ 10150 w 13551"/>
              <a:gd name="T43" fmla="*/ 12803 h 15828"/>
              <a:gd name="T44" fmla="*/ 10150 w 13551"/>
              <a:gd name="T45" fmla="*/ 12803 h 15828"/>
              <a:gd name="T46" fmla="*/ 10092 w 13551"/>
              <a:gd name="T47" fmla="*/ 12891 h 15828"/>
              <a:gd name="T48" fmla="*/ 10150 w 13551"/>
              <a:gd name="T49" fmla="*/ 12803 h 15828"/>
              <a:gd name="T50" fmla="*/ 6924 w 13551"/>
              <a:gd name="T51" fmla="*/ 9830 h 15828"/>
              <a:gd name="T52" fmla="*/ 6825 w 13551"/>
              <a:gd name="T53" fmla="*/ 9691 h 15828"/>
              <a:gd name="T54" fmla="*/ 6924 w 13551"/>
              <a:gd name="T55" fmla="*/ 9830 h 15828"/>
              <a:gd name="T56" fmla="*/ 11774 w 13551"/>
              <a:gd name="T57" fmla="*/ 0 h 15828"/>
              <a:gd name="T58" fmla="*/ 10431 w 13551"/>
              <a:gd name="T59" fmla="*/ 288 h 15828"/>
              <a:gd name="T60" fmla="*/ 6192 w 13551"/>
              <a:gd name="T61" fmla="*/ 8700 h 15828"/>
              <a:gd name="T62" fmla="*/ 6363 w 13551"/>
              <a:gd name="T63" fmla="*/ 8992 h 15828"/>
              <a:gd name="T64" fmla="*/ 6192 w 13551"/>
              <a:gd name="T65" fmla="*/ 8700 h 15828"/>
              <a:gd name="T66" fmla="*/ 6192 w 13551"/>
              <a:gd name="T67" fmla="*/ 8700 h 15828"/>
              <a:gd name="T68" fmla="*/ 4986 w 13551"/>
              <a:gd name="T69" fmla="*/ 5508 h 15828"/>
              <a:gd name="T70" fmla="*/ 4854 w 13551"/>
              <a:gd name="T71" fmla="*/ 1483 h 15828"/>
              <a:gd name="T72" fmla="*/ 3469 w 13551"/>
              <a:gd name="T73" fmla="*/ 1779 h 15828"/>
              <a:gd name="T74" fmla="*/ 3677 w 13551"/>
              <a:gd name="T75" fmla="*/ 5789 h 15828"/>
              <a:gd name="T76" fmla="*/ 5100 w 13551"/>
              <a:gd name="T77" fmla="*/ 9482 h 15828"/>
              <a:gd name="T78" fmla="*/ 5100 w 13551"/>
              <a:gd name="T79" fmla="*/ 9482 h 15828"/>
              <a:gd name="T80" fmla="*/ 5100 w 13551"/>
              <a:gd name="T81" fmla="*/ 9482 h 15828"/>
              <a:gd name="T82" fmla="*/ 1451 w 13551"/>
              <a:gd name="T83" fmla="*/ 10961 h 15828"/>
              <a:gd name="T84" fmla="*/ 140 w 13551"/>
              <a:gd name="T85" fmla="*/ 11161 h 15828"/>
              <a:gd name="T86" fmla="*/ 0 w 13551"/>
              <a:gd name="T87" fmla="*/ 12516 h 15828"/>
              <a:gd name="T88" fmla="*/ 1731 w 13551"/>
              <a:gd name="T89" fmla="*/ 12270 h 15828"/>
              <a:gd name="T90" fmla="*/ 5832 w 13551"/>
              <a:gd name="T91" fmla="*/ 10604 h 15828"/>
              <a:gd name="T92" fmla="*/ 5832 w 13551"/>
              <a:gd name="T93" fmla="*/ 10604 h 15828"/>
              <a:gd name="T94" fmla="*/ 6924 w 13551"/>
              <a:gd name="T95" fmla="*/ 9830 h 15828"/>
              <a:gd name="T96" fmla="*/ 5790 w 13551"/>
              <a:gd name="T97" fmla="*/ 9009 h 15828"/>
              <a:gd name="T98" fmla="*/ 5293 w 13551"/>
              <a:gd name="T99" fmla="*/ 9357 h 15828"/>
              <a:gd name="T100" fmla="*/ 5790 w 13551"/>
              <a:gd name="T101" fmla="*/ 9009 h 1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51" h="15828">
                <a:moveTo>
                  <a:pt x="13551" y="9531"/>
                </a:moveTo>
                <a:cubicBezTo>
                  <a:pt x="13551" y="7986"/>
                  <a:pt x="13551" y="7986"/>
                  <a:pt x="13551" y="7986"/>
                </a:cubicBezTo>
                <a:cubicBezTo>
                  <a:pt x="11723" y="8966"/>
                  <a:pt x="10190" y="10369"/>
                  <a:pt x="9052" y="12039"/>
                </a:cubicBezTo>
                <a:cubicBezTo>
                  <a:pt x="8251" y="11406"/>
                  <a:pt x="7535" y="10663"/>
                  <a:pt x="6924" y="9830"/>
                </a:cubicBezTo>
                <a:cubicBezTo>
                  <a:pt x="6575" y="10105"/>
                  <a:pt x="6212" y="10365"/>
                  <a:pt x="5832" y="10604"/>
                </a:cubicBezTo>
                <a:cubicBezTo>
                  <a:pt x="6550" y="11587"/>
                  <a:pt x="7401" y="12455"/>
                  <a:pt x="8353" y="13188"/>
                </a:cubicBezTo>
                <a:cubicBezTo>
                  <a:pt x="8353" y="13188"/>
                  <a:pt x="8353" y="13188"/>
                  <a:pt x="8353" y="13188"/>
                </a:cubicBezTo>
                <a:cubicBezTo>
                  <a:pt x="8461" y="13271"/>
                  <a:pt x="8571" y="13351"/>
                  <a:pt x="8682" y="13431"/>
                </a:cubicBezTo>
                <a:cubicBezTo>
                  <a:pt x="8571" y="13351"/>
                  <a:pt x="8461" y="13271"/>
                  <a:pt x="8353" y="13188"/>
                </a:cubicBezTo>
                <a:cubicBezTo>
                  <a:pt x="7905" y="14022"/>
                  <a:pt x="7548" y="14908"/>
                  <a:pt x="7293" y="15828"/>
                </a:cubicBezTo>
                <a:cubicBezTo>
                  <a:pt x="8686" y="15828"/>
                  <a:pt x="8686" y="15828"/>
                  <a:pt x="8686" y="15828"/>
                </a:cubicBezTo>
                <a:cubicBezTo>
                  <a:pt x="8889" y="15178"/>
                  <a:pt x="9148" y="14550"/>
                  <a:pt x="9461" y="13950"/>
                </a:cubicBezTo>
                <a:cubicBezTo>
                  <a:pt x="10712" y="14718"/>
                  <a:pt x="12095" y="15271"/>
                  <a:pt x="13551" y="15572"/>
                </a:cubicBezTo>
                <a:cubicBezTo>
                  <a:pt x="13551" y="14203"/>
                  <a:pt x="13551" y="14203"/>
                  <a:pt x="13551" y="14203"/>
                </a:cubicBezTo>
                <a:cubicBezTo>
                  <a:pt x="12343" y="13922"/>
                  <a:pt x="11194" y="13446"/>
                  <a:pt x="10150" y="12803"/>
                </a:cubicBezTo>
                <a:cubicBezTo>
                  <a:pt x="11035" y="11501"/>
                  <a:pt x="12188" y="10379"/>
                  <a:pt x="13551" y="9531"/>
                </a:cubicBezTo>
                <a:close/>
                <a:moveTo>
                  <a:pt x="8626" y="12709"/>
                </a:moveTo>
                <a:cubicBezTo>
                  <a:pt x="8761" y="12481"/>
                  <a:pt x="8903" y="12258"/>
                  <a:pt x="9052" y="12039"/>
                </a:cubicBezTo>
                <a:cubicBezTo>
                  <a:pt x="9101" y="12078"/>
                  <a:pt x="9151" y="12115"/>
                  <a:pt x="9201" y="12153"/>
                </a:cubicBezTo>
                <a:cubicBezTo>
                  <a:pt x="9151" y="12115"/>
                  <a:pt x="9101" y="12078"/>
                  <a:pt x="9052" y="12039"/>
                </a:cubicBezTo>
                <a:cubicBezTo>
                  <a:pt x="8903" y="12258"/>
                  <a:pt x="8761" y="12481"/>
                  <a:pt x="8626" y="12709"/>
                </a:cubicBezTo>
                <a:close/>
                <a:moveTo>
                  <a:pt x="10150" y="12803"/>
                </a:moveTo>
                <a:cubicBezTo>
                  <a:pt x="10150" y="12803"/>
                  <a:pt x="10150" y="12803"/>
                  <a:pt x="10150" y="12803"/>
                </a:cubicBezTo>
                <a:cubicBezTo>
                  <a:pt x="10130" y="12832"/>
                  <a:pt x="10111" y="12862"/>
                  <a:pt x="10092" y="12891"/>
                </a:cubicBezTo>
                <a:cubicBezTo>
                  <a:pt x="10111" y="12862"/>
                  <a:pt x="10130" y="12832"/>
                  <a:pt x="10150" y="12803"/>
                </a:cubicBezTo>
                <a:close/>
                <a:moveTo>
                  <a:pt x="6924" y="9830"/>
                </a:moveTo>
                <a:cubicBezTo>
                  <a:pt x="6891" y="9784"/>
                  <a:pt x="6858" y="9738"/>
                  <a:pt x="6825" y="9691"/>
                </a:cubicBezTo>
                <a:cubicBezTo>
                  <a:pt x="6858" y="9738"/>
                  <a:pt x="6891" y="9784"/>
                  <a:pt x="6924" y="9830"/>
                </a:cubicBezTo>
                <a:cubicBezTo>
                  <a:pt x="9897" y="7484"/>
                  <a:pt x="11726" y="3876"/>
                  <a:pt x="11774" y="0"/>
                </a:cubicBezTo>
                <a:cubicBezTo>
                  <a:pt x="10431" y="288"/>
                  <a:pt x="10431" y="288"/>
                  <a:pt x="10431" y="288"/>
                </a:cubicBezTo>
                <a:cubicBezTo>
                  <a:pt x="10301" y="3598"/>
                  <a:pt x="8718" y="6662"/>
                  <a:pt x="6192" y="8700"/>
                </a:cubicBezTo>
                <a:cubicBezTo>
                  <a:pt x="6248" y="8799"/>
                  <a:pt x="6304" y="8896"/>
                  <a:pt x="6363" y="8992"/>
                </a:cubicBezTo>
                <a:cubicBezTo>
                  <a:pt x="6304" y="8896"/>
                  <a:pt x="6248" y="8799"/>
                  <a:pt x="6192" y="8700"/>
                </a:cubicBezTo>
                <a:cubicBezTo>
                  <a:pt x="6192" y="8700"/>
                  <a:pt x="6192" y="8700"/>
                  <a:pt x="6192" y="8700"/>
                </a:cubicBezTo>
                <a:cubicBezTo>
                  <a:pt x="5644" y="7727"/>
                  <a:pt x="5232" y="6656"/>
                  <a:pt x="4986" y="5508"/>
                </a:cubicBezTo>
                <a:cubicBezTo>
                  <a:pt x="4694" y="4145"/>
                  <a:pt x="4662" y="2787"/>
                  <a:pt x="4854" y="1483"/>
                </a:cubicBezTo>
                <a:cubicBezTo>
                  <a:pt x="3469" y="1779"/>
                  <a:pt x="3469" y="1779"/>
                  <a:pt x="3469" y="1779"/>
                </a:cubicBezTo>
                <a:cubicBezTo>
                  <a:pt x="3328" y="3086"/>
                  <a:pt x="3387" y="4435"/>
                  <a:pt x="3677" y="5789"/>
                </a:cubicBezTo>
                <a:cubicBezTo>
                  <a:pt x="3962" y="7122"/>
                  <a:pt x="4451" y="8361"/>
                  <a:pt x="5100" y="9482"/>
                </a:cubicBezTo>
                <a:cubicBezTo>
                  <a:pt x="5100" y="9482"/>
                  <a:pt x="5100" y="9482"/>
                  <a:pt x="5100" y="9482"/>
                </a:cubicBezTo>
                <a:cubicBezTo>
                  <a:pt x="5100" y="9482"/>
                  <a:pt x="5100" y="9482"/>
                  <a:pt x="5100" y="9482"/>
                </a:cubicBezTo>
                <a:cubicBezTo>
                  <a:pt x="4008" y="10167"/>
                  <a:pt x="2782" y="10676"/>
                  <a:pt x="1451" y="10961"/>
                </a:cubicBezTo>
                <a:cubicBezTo>
                  <a:pt x="1013" y="11055"/>
                  <a:pt x="576" y="11119"/>
                  <a:pt x="140" y="11161"/>
                </a:cubicBezTo>
                <a:cubicBezTo>
                  <a:pt x="0" y="12516"/>
                  <a:pt x="0" y="12516"/>
                  <a:pt x="0" y="12516"/>
                </a:cubicBezTo>
                <a:cubicBezTo>
                  <a:pt x="574" y="12473"/>
                  <a:pt x="1152" y="12394"/>
                  <a:pt x="1731" y="12270"/>
                </a:cubicBezTo>
                <a:cubicBezTo>
                  <a:pt x="3228" y="11950"/>
                  <a:pt x="4607" y="11376"/>
                  <a:pt x="5832" y="10604"/>
                </a:cubicBezTo>
                <a:cubicBezTo>
                  <a:pt x="5832" y="10604"/>
                  <a:pt x="5832" y="10604"/>
                  <a:pt x="5832" y="10604"/>
                </a:cubicBezTo>
                <a:cubicBezTo>
                  <a:pt x="6212" y="10365"/>
                  <a:pt x="6575" y="10105"/>
                  <a:pt x="6924" y="9830"/>
                </a:cubicBezTo>
                <a:close/>
                <a:moveTo>
                  <a:pt x="5790" y="9009"/>
                </a:moveTo>
                <a:cubicBezTo>
                  <a:pt x="5628" y="9129"/>
                  <a:pt x="5463" y="9245"/>
                  <a:pt x="5293" y="9357"/>
                </a:cubicBezTo>
                <a:cubicBezTo>
                  <a:pt x="5463" y="9245"/>
                  <a:pt x="5628" y="9129"/>
                  <a:pt x="5790" y="9009"/>
                </a:cubicBezTo>
                <a:close/>
              </a:path>
            </a:pathLst>
          </a:custGeom>
          <a:solidFill>
            <a:srgbClr val="F0EAF5"/>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Tijdelijke aanduiding voor dianummer 5"/>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1298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pagina met beeld (groen)">
    <p:bg bwMode="blackGray">
      <p:bgPr>
        <a:solidFill>
          <a:schemeClr val="accent1"/>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384ABD7A-2A23-4EA3-9F5E-9E2902654AA7}"/>
              </a:ext>
            </a:extLst>
          </p:cNvPr>
          <p:cNvSpPr>
            <a:spLocks noSelect="1"/>
          </p:cNvSpPr>
          <p:nvPr userDrawn="1"/>
        </p:nvSpPr>
        <p:spPr bwMode="gray">
          <a:xfrm>
            <a:off x="7026275" y="-1"/>
            <a:ext cx="5165725" cy="6694662"/>
          </a:xfrm>
          <a:custGeom>
            <a:avLst/>
            <a:gdLst>
              <a:gd name="connsiteX0" fmla="*/ 3021238 w 5165725"/>
              <a:gd name="connsiteY0" fmla="*/ 4040188 h 6694662"/>
              <a:gd name="connsiteX1" fmla="*/ 5165725 w 5165725"/>
              <a:gd name="connsiteY1" fmla="*/ 5181334 h 6694662"/>
              <a:gd name="connsiteX2" fmla="*/ 5165725 w 5165725"/>
              <a:gd name="connsiteY2" fmla="*/ 5674614 h 6694662"/>
              <a:gd name="connsiteX3" fmla="*/ 4030147 w 5165725"/>
              <a:gd name="connsiteY3" fmla="*/ 6499922 h 6694662"/>
              <a:gd name="connsiteX4" fmla="*/ 2830440 w 5165725"/>
              <a:gd name="connsiteY4" fmla="*/ 6499922 h 6694662"/>
              <a:gd name="connsiteX5" fmla="*/ 2143125 w 5165725"/>
              <a:gd name="connsiteY5" fmla="*/ 6000293 h 6694662"/>
              <a:gd name="connsiteX6" fmla="*/ 3021238 w 5165725"/>
              <a:gd name="connsiteY6" fmla="*/ 4040188 h 6694662"/>
              <a:gd name="connsiteX7" fmla="*/ 777473 w 5165725"/>
              <a:gd name="connsiteY7" fmla="*/ 0 h 6694662"/>
              <a:gd name="connsiteX8" fmla="*/ 1692035 w 5165725"/>
              <a:gd name="connsiteY8" fmla="*/ 0 h 6694662"/>
              <a:gd name="connsiteX9" fmla="*/ 1623173 w 5165725"/>
              <a:gd name="connsiteY9" fmla="*/ 782955 h 6694662"/>
              <a:gd name="connsiteX10" fmla="*/ 1841500 w 5165725"/>
              <a:gd name="connsiteY10" fmla="*/ 2168525 h 6694662"/>
              <a:gd name="connsiteX11" fmla="*/ 468705 w 5165725"/>
              <a:gd name="connsiteY11" fmla="*/ 2409825 h 6694662"/>
              <a:gd name="connsiteX12" fmla="*/ 0 w 5165725"/>
              <a:gd name="connsiteY12" fmla="*/ 2382203 h 6694662"/>
              <a:gd name="connsiteX13" fmla="*/ 746057 w 5165725"/>
              <a:gd name="connsiteY13" fmla="*/ 84138 h 6694662"/>
              <a:gd name="connsiteX14" fmla="*/ 777473 w 5165725"/>
              <a:gd name="connsiteY14" fmla="*/ 0 h 669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65725" h="6694662">
                <a:moveTo>
                  <a:pt x="3021238" y="4040188"/>
                </a:moveTo>
                <a:cubicBezTo>
                  <a:pt x="3608234" y="4599810"/>
                  <a:pt x="4345391" y="5002624"/>
                  <a:pt x="5165725" y="5181334"/>
                </a:cubicBezTo>
                <a:cubicBezTo>
                  <a:pt x="5165725" y="5181334"/>
                  <a:pt x="5165725" y="5181334"/>
                  <a:pt x="5165725" y="5674614"/>
                </a:cubicBezTo>
                <a:cubicBezTo>
                  <a:pt x="5165725" y="5674614"/>
                  <a:pt x="5165725" y="5674614"/>
                  <a:pt x="4030147" y="6499922"/>
                </a:cubicBezTo>
                <a:cubicBezTo>
                  <a:pt x="3672362" y="6759576"/>
                  <a:pt x="3188225" y="6759576"/>
                  <a:pt x="2830440" y="6499922"/>
                </a:cubicBezTo>
                <a:cubicBezTo>
                  <a:pt x="2830440" y="6499922"/>
                  <a:pt x="2830440" y="6499922"/>
                  <a:pt x="2143125" y="6000293"/>
                </a:cubicBezTo>
                <a:cubicBezTo>
                  <a:pt x="2254238" y="5262595"/>
                  <a:pt x="2566625" y="4590287"/>
                  <a:pt x="3021238" y="4040188"/>
                </a:cubicBezTo>
                <a:close/>
                <a:moveTo>
                  <a:pt x="777473" y="0"/>
                </a:moveTo>
                <a:cubicBezTo>
                  <a:pt x="777473" y="0"/>
                  <a:pt x="777473" y="0"/>
                  <a:pt x="1692035" y="0"/>
                </a:cubicBezTo>
                <a:cubicBezTo>
                  <a:pt x="1646973" y="254635"/>
                  <a:pt x="1623173" y="516255"/>
                  <a:pt x="1623173" y="782955"/>
                </a:cubicBezTo>
                <a:cubicBezTo>
                  <a:pt x="1623173" y="1266825"/>
                  <a:pt x="1700603" y="1731645"/>
                  <a:pt x="1841500" y="2168525"/>
                </a:cubicBezTo>
                <a:cubicBezTo>
                  <a:pt x="1413097" y="2324418"/>
                  <a:pt x="951056" y="2409825"/>
                  <a:pt x="468705" y="2409825"/>
                </a:cubicBezTo>
                <a:cubicBezTo>
                  <a:pt x="310037" y="2409825"/>
                  <a:pt x="153591" y="2399983"/>
                  <a:pt x="0" y="2382203"/>
                </a:cubicBezTo>
                <a:lnTo>
                  <a:pt x="746057" y="84138"/>
                </a:lnTo>
                <a:cubicBezTo>
                  <a:pt x="755260" y="55563"/>
                  <a:pt x="766049" y="27305"/>
                  <a:pt x="777473" y="0"/>
                </a:cubicBezTo>
                <a:close/>
              </a:path>
            </a:pathLst>
          </a:custGeom>
          <a:solidFill>
            <a:srgbClr val="7835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dirty="0"/>
          </a:p>
        </p:txBody>
      </p:sp>
      <p:sp>
        <p:nvSpPr>
          <p:cNvPr id="12" name="Vrije vorm: vorm 11">
            <a:extLst>
              <a:ext uri="{FF2B5EF4-FFF2-40B4-BE49-F238E27FC236}">
                <a16:creationId xmlns:a16="http://schemas.microsoft.com/office/drawing/2014/main" id="{67893E83-FFDC-48BC-975B-D184508FC772}"/>
              </a:ext>
            </a:extLst>
          </p:cNvPr>
          <p:cNvSpPr>
            <a:spLocks noSelect="1"/>
          </p:cNvSpPr>
          <p:nvPr userDrawn="1"/>
        </p:nvSpPr>
        <p:spPr bwMode="gray">
          <a:xfrm>
            <a:off x="6663522" y="0"/>
            <a:ext cx="5528478" cy="5691188"/>
          </a:xfrm>
          <a:custGeom>
            <a:avLst/>
            <a:gdLst>
              <a:gd name="connsiteX0" fmla="*/ 5528478 w 5528478"/>
              <a:gd name="connsiteY0" fmla="*/ 2692400 h 5691188"/>
              <a:gd name="connsiteX1" fmla="*/ 5528478 w 5528478"/>
              <a:gd name="connsiteY1" fmla="*/ 4695825 h 5691188"/>
              <a:gd name="connsiteX2" fmla="*/ 3707615 w 5528478"/>
              <a:gd name="connsiteY2" fmla="*/ 3694430 h 5691188"/>
              <a:gd name="connsiteX3" fmla="*/ 5528478 w 5528478"/>
              <a:gd name="connsiteY3" fmla="*/ 2692400 h 5691188"/>
              <a:gd name="connsiteX4" fmla="*/ 2375274 w 5528478"/>
              <a:gd name="connsiteY4" fmla="*/ 2611438 h 5691188"/>
              <a:gd name="connsiteX5" fmla="*/ 3056740 w 5528478"/>
              <a:gd name="connsiteY5" fmla="*/ 3694019 h 5691188"/>
              <a:gd name="connsiteX6" fmla="*/ 2079136 w 5528478"/>
              <a:gd name="connsiteY6" fmla="*/ 5691188 h 5691188"/>
              <a:gd name="connsiteX7" fmla="*/ 420067 w 5528478"/>
              <a:gd name="connsiteY7" fmla="*/ 4485710 h 5691188"/>
              <a:gd name="connsiteX8" fmla="*/ 49974 w 5528478"/>
              <a:gd name="connsiteY8" fmla="*/ 3344379 h 5691188"/>
              <a:gd name="connsiteX9" fmla="*/ 213754 w 5528478"/>
              <a:gd name="connsiteY9" fmla="*/ 2841356 h 5691188"/>
              <a:gd name="connsiteX10" fmla="*/ 831105 w 5528478"/>
              <a:gd name="connsiteY10" fmla="*/ 2884544 h 5691188"/>
              <a:gd name="connsiteX11" fmla="*/ 2375274 w 5528478"/>
              <a:gd name="connsiteY11" fmla="*/ 2611438 h 5691188"/>
              <a:gd name="connsiteX12" fmla="*/ 2536675 w 5528478"/>
              <a:gd name="connsiteY12" fmla="*/ 0 h 5691188"/>
              <a:gd name="connsiteX13" fmla="*/ 4518828 w 5528478"/>
              <a:gd name="connsiteY13" fmla="*/ 0 h 5691188"/>
              <a:gd name="connsiteX14" fmla="*/ 2641133 w 5528478"/>
              <a:gd name="connsiteY14" fmla="*/ 1978025 h 5691188"/>
              <a:gd name="connsiteX15" fmla="*/ 2459840 w 5528478"/>
              <a:gd name="connsiteY15" fmla="*/ 782704 h 5691188"/>
              <a:gd name="connsiteX16" fmla="*/ 2536675 w 5528478"/>
              <a:gd name="connsiteY16" fmla="*/ 0 h 5691188"/>
              <a:gd name="connsiteX17" fmla="*/ 5031273 w 5528478"/>
              <a:gd name="connsiteY17" fmla="*/ 0 h 5691188"/>
              <a:gd name="connsiteX18" fmla="*/ 5528478 w 5528478"/>
              <a:gd name="connsiteY18" fmla="*/ 0 h 5691188"/>
              <a:gd name="connsiteX19" fmla="*/ 5528478 w 5528478"/>
              <a:gd name="connsiteY19" fmla="*/ 2204619 h 5691188"/>
              <a:gd name="connsiteX20" fmla="*/ 3383766 w 5528478"/>
              <a:gd name="connsiteY20" fmla="*/ 3346450 h 5691188"/>
              <a:gd name="connsiteX21" fmla="*/ 2810678 w 5528478"/>
              <a:gd name="connsiteY21" fmla="*/ 2423652 h 5691188"/>
              <a:gd name="connsiteX22" fmla="*/ 5031273 w 5528478"/>
              <a:gd name="connsiteY22" fmla="*/ 0 h 569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28478" h="5691188">
                <a:moveTo>
                  <a:pt x="5528478" y="2692400"/>
                </a:moveTo>
                <a:cubicBezTo>
                  <a:pt x="5528478" y="2692400"/>
                  <a:pt x="5528478" y="2692400"/>
                  <a:pt x="5528478" y="4695825"/>
                </a:cubicBezTo>
                <a:cubicBezTo>
                  <a:pt x="4833788" y="4525328"/>
                  <a:pt x="4209265" y="4173855"/>
                  <a:pt x="3707615" y="3694430"/>
                </a:cubicBezTo>
                <a:cubicBezTo>
                  <a:pt x="4209265" y="3215005"/>
                  <a:pt x="4833788" y="2863215"/>
                  <a:pt x="5528478" y="2692400"/>
                </a:cubicBezTo>
                <a:close/>
                <a:moveTo>
                  <a:pt x="2375274" y="2611438"/>
                </a:moveTo>
                <a:cubicBezTo>
                  <a:pt x="2551116" y="3004902"/>
                  <a:pt x="2780599" y="3369467"/>
                  <a:pt x="3056740" y="3694019"/>
                </a:cubicBezTo>
                <a:cubicBezTo>
                  <a:pt x="2577778" y="4257698"/>
                  <a:pt x="2234347" y="4940463"/>
                  <a:pt x="2079136" y="5691188"/>
                </a:cubicBezTo>
                <a:cubicBezTo>
                  <a:pt x="2079136" y="5691188"/>
                  <a:pt x="2079136" y="5691188"/>
                  <a:pt x="420067" y="4485710"/>
                </a:cubicBezTo>
                <a:cubicBezTo>
                  <a:pt x="62987" y="4225624"/>
                  <a:pt x="-86510" y="3765154"/>
                  <a:pt x="49974" y="3344379"/>
                </a:cubicBezTo>
                <a:cubicBezTo>
                  <a:pt x="49974" y="3344379"/>
                  <a:pt x="49974" y="3344379"/>
                  <a:pt x="213754" y="2841356"/>
                </a:cubicBezTo>
                <a:cubicBezTo>
                  <a:pt x="415940" y="2868984"/>
                  <a:pt x="621301" y="2884544"/>
                  <a:pt x="831105" y="2884544"/>
                </a:cubicBezTo>
                <a:cubicBezTo>
                  <a:pt x="1373230" y="2884544"/>
                  <a:pt x="1893455" y="2788005"/>
                  <a:pt x="2375274" y="2611438"/>
                </a:cubicBezTo>
                <a:close/>
                <a:moveTo>
                  <a:pt x="2536675" y="0"/>
                </a:moveTo>
                <a:cubicBezTo>
                  <a:pt x="2536675" y="0"/>
                  <a:pt x="2536675" y="0"/>
                  <a:pt x="4518828" y="0"/>
                </a:cubicBezTo>
                <a:cubicBezTo>
                  <a:pt x="4141320" y="856658"/>
                  <a:pt x="3473300" y="1557155"/>
                  <a:pt x="2641133" y="1978025"/>
                </a:cubicBezTo>
                <a:cubicBezTo>
                  <a:pt x="2523023" y="1600321"/>
                  <a:pt x="2459840" y="1198813"/>
                  <a:pt x="2459840" y="782704"/>
                </a:cubicBezTo>
                <a:cubicBezTo>
                  <a:pt x="2459840" y="515137"/>
                  <a:pt x="2486193" y="253284"/>
                  <a:pt x="2536675" y="0"/>
                </a:cubicBezTo>
                <a:close/>
                <a:moveTo>
                  <a:pt x="5031273" y="0"/>
                </a:moveTo>
                <a:cubicBezTo>
                  <a:pt x="5031273" y="0"/>
                  <a:pt x="5031273" y="0"/>
                  <a:pt x="5528478" y="0"/>
                </a:cubicBezTo>
                <a:cubicBezTo>
                  <a:pt x="5528478" y="0"/>
                  <a:pt x="5528478" y="0"/>
                  <a:pt x="5528478" y="2204619"/>
                </a:cubicBezTo>
                <a:cubicBezTo>
                  <a:pt x="4708376" y="2383655"/>
                  <a:pt x="3970823" y="2786804"/>
                  <a:pt x="3383766" y="3346450"/>
                </a:cubicBezTo>
                <a:cubicBezTo>
                  <a:pt x="3152943" y="3068373"/>
                  <a:pt x="2960220" y="2757917"/>
                  <a:pt x="2810678" y="2423652"/>
                </a:cubicBezTo>
                <a:cubicBezTo>
                  <a:pt x="3823186" y="1925907"/>
                  <a:pt x="4621698" y="1059297"/>
                  <a:pt x="5031273" y="0"/>
                </a:cubicBezTo>
                <a:close/>
              </a:path>
            </a:pathLst>
          </a:custGeom>
          <a:solidFill>
            <a:srgbClr val="68A457"/>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7" name="Instructie algemeen"/>
          <p:cNvSpPr>
            <a:spLocks noGrp="1" noSelect="1"/>
          </p:cNvSpPr>
          <p:nvPr>
            <p:ph type="body" sz="quarter" idx="14" hasCustomPrompt="1"/>
          </p:nvPr>
        </p:nvSpPr>
        <p:spPr bwMode="gray">
          <a:xfrm>
            <a:off x="-2160000" y="0"/>
            <a:ext cx="2052000" cy="3492000"/>
          </a:xfrm>
          <a:ln>
            <a:solidFill>
              <a:schemeClr val="accent1"/>
            </a:solidFill>
          </a:ln>
        </p:spPr>
        <p:txBody>
          <a:bodyPr lIns="36000" tIns="36000" rIns="36000" bIns="36000"/>
          <a:lstStyle>
            <a:lvl1pPr marL="0" indent="0">
              <a:lnSpc>
                <a:spcPct val="100000"/>
              </a:lnSpc>
              <a:buNone/>
              <a:defRPr sz="10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100000"/>
              </a:lnSpc>
              <a:buFont typeface="Arial" panose="020B0604020202020204" pitchFamily="34" charset="0"/>
              <a:buNone/>
              <a:defRPr sz="1000" b="0"/>
            </a:lvl5pPr>
          </a:lstStyle>
          <a:p>
            <a:pPr lvl="0"/>
            <a:r>
              <a:rPr lang="nl-NL" dirty="0"/>
              <a:t>Voeg je een foto in dan komt deze automatisch achter de tekst en logo.</a:t>
            </a:r>
            <a:br>
              <a:rPr lang="nl-NL" dirty="0"/>
            </a:br>
            <a:r>
              <a:rPr lang="nl-NL" dirty="0"/>
              <a:t>Wil je later de foto wijzigen, dan plaatst PowerPoint de foto boven op de dia. Klik in het lint hierboven op Start | Opnieuw instellen, en de volgorde van de foto, logo en tekst zal automatisch in de goede volgorde komen.</a:t>
            </a:r>
            <a:br>
              <a:rPr lang="nl-NL" dirty="0"/>
            </a:b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8" name="Afbeelding instructie 9"/>
          <p:cNvSpPr>
            <a:spLocks noGrp="1" noSelect="1" noChangeAspect="1"/>
          </p:cNvSpPr>
          <p:nvPr>
            <p:ph type="pic" sz="quarter" idx="15" hasCustomPrompt="1"/>
          </p:nvPr>
        </p:nvSpPr>
        <p:spPr bwMode="gray">
          <a:xfrm>
            <a:off x="-2119680" y="1788840"/>
            <a:ext cx="1980000" cy="606915"/>
          </a:xfrm>
          <a:blipFill>
            <a:blip r:embed="rId2"/>
            <a:stretch>
              <a:fillRect/>
            </a:stretch>
          </a:blipFill>
        </p:spPr>
        <p:txBody>
          <a:bodyPr/>
          <a:lstStyle>
            <a:lvl1pPr marL="0" indent="0">
              <a:lnSpc>
                <a:spcPct val="100000"/>
              </a:lnSpc>
              <a:buNone/>
              <a:defRPr sz="1000"/>
            </a:lvl1pPr>
          </a:lstStyle>
          <a:p>
            <a:r>
              <a:rPr lang="nl-NL" dirty="0"/>
              <a:t> </a:t>
            </a:r>
          </a:p>
        </p:txBody>
      </p:sp>
      <p:sp>
        <p:nvSpPr>
          <p:cNvPr id="2" name="Titel 1"/>
          <p:cNvSpPr>
            <a:spLocks noGrp="1" noSelect="1"/>
          </p:cNvSpPr>
          <p:nvPr>
            <p:ph type="ctrTitle" hasCustomPrompt="1"/>
          </p:nvPr>
        </p:nvSpPr>
        <p:spPr bwMode="gray">
          <a:xfrm>
            <a:off x="903134" y="2219799"/>
            <a:ext cx="5580000" cy="1440000"/>
          </a:xfrm>
        </p:spPr>
        <p:txBody>
          <a:bodyPr anchor="b"/>
          <a:lstStyle>
            <a:lvl1pPr algn="l">
              <a:defRPr sz="4800" b="1">
                <a:solidFill>
                  <a:schemeClr val="bg1"/>
                </a:solidFill>
              </a:defRPr>
            </a:lvl1pPr>
          </a:lstStyle>
          <a:p>
            <a:r>
              <a:rPr lang="nl-NL" dirty="0"/>
              <a:t>[Tussenpagina]</a:t>
            </a:r>
          </a:p>
        </p:txBody>
      </p:sp>
      <p:sp>
        <p:nvSpPr>
          <p:cNvPr id="3" name="Ondertitel 2"/>
          <p:cNvSpPr>
            <a:spLocks noGrp="1" noSelect="1"/>
          </p:cNvSpPr>
          <p:nvPr>
            <p:ph type="subTitle" idx="1" hasCustomPrompt="1"/>
          </p:nvPr>
        </p:nvSpPr>
        <p:spPr bwMode="gray">
          <a:xfrm>
            <a:off x="903134" y="3711443"/>
            <a:ext cx="5580000" cy="1800000"/>
          </a:xfrm>
        </p:spPr>
        <p:txBody>
          <a:bodyPr/>
          <a:lstStyle>
            <a:lvl1pPr marL="0" indent="0" algn="l">
              <a:lnSpc>
                <a:spcPct val="100000"/>
              </a:lnSpc>
              <a:buNone/>
              <a:defRPr sz="26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3" name="***Tijdelijke aanduiding voor voettekst 12"/>
          <p:cNvSpPr>
            <a:spLocks noGrp="1" noSelect="1"/>
          </p:cNvSpPr>
          <p:nvPr>
            <p:ph type="ftr" sz="quarter" idx="17"/>
          </p:nvPr>
        </p:nvSpPr>
        <p:spPr bwMode="gray"/>
        <p:txBody>
          <a:bodyPr/>
          <a:lstStyle>
            <a:lvl1pPr>
              <a:defRPr>
                <a:solidFill>
                  <a:schemeClr val="bg1"/>
                </a:solidFill>
              </a:defRPr>
            </a:lvl1pPr>
          </a:lstStyle>
          <a:p>
            <a:r>
              <a:rPr lang="nl-NL"/>
              <a:t>Een school waar iedereen gelijk is, maar niemand hetzelfde</a:t>
            </a:r>
            <a:endParaRPr lang="nl-NL" dirty="0"/>
          </a:p>
        </p:txBody>
      </p:sp>
      <p:sp>
        <p:nvSpPr>
          <p:cNvPr id="14" name="***Tijdelijke aanduiding voor dianummer 13"/>
          <p:cNvSpPr>
            <a:spLocks noGrp="1" noSelect="1"/>
          </p:cNvSpPr>
          <p:nvPr>
            <p:ph type="sldNum" sz="quarter" idx="18"/>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4852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ussenpagina met beeld (paars)">
    <p:bg bwMode="blackGray">
      <p:bgPr>
        <a:solidFill>
          <a:schemeClr val="accent4"/>
        </a:solidFill>
        <a:effectLst/>
      </p:bgPr>
    </p:bg>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903134" y="2219799"/>
            <a:ext cx="5580000" cy="1440000"/>
          </a:xfrm>
        </p:spPr>
        <p:txBody>
          <a:bodyPr anchor="b"/>
          <a:lstStyle>
            <a:lvl1pPr algn="l">
              <a:defRPr sz="4800" b="1">
                <a:solidFill>
                  <a:schemeClr val="bg1"/>
                </a:solidFill>
              </a:defRPr>
            </a:lvl1pPr>
          </a:lstStyle>
          <a:p>
            <a:r>
              <a:rPr lang="nl-NL" dirty="0"/>
              <a:t>[Tussenpagina]</a:t>
            </a:r>
          </a:p>
        </p:txBody>
      </p:sp>
      <p:sp>
        <p:nvSpPr>
          <p:cNvPr id="3" name="Ondertitel 2"/>
          <p:cNvSpPr>
            <a:spLocks noGrp="1" noSelect="1"/>
          </p:cNvSpPr>
          <p:nvPr>
            <p:ph type="subTitle" idx="1" hasCustomPrompt="1"/>
          </p:nvPr>
        </p:nvSpPr>
        <p:spPr bwMode="gray">
          <a:xfrm>
            <a:off x="903134" y="3711443"/>
            <a:ext cx="5580000" cy="1800000"/>
          </a:xfrm>
        </p:spPr>
        <p:txBody>
          <a:bodyPr/>
          <a:lstStyle>
            <a:lvl1pPr marL="0" indent="0" algn="l">
              <a:lnSpc>
                <a:spcPct val="100000"/>
              </a:lnSpc>
              <a:buNone/>
              <a:defRPr sz="2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0" name="***Tijdelijke aanduiding voor voettekst 9"/>
          <p:cNvSpPr>
            <a:spLocks noGrp="1" noSelect="1"/>
          </p:cNvSpPr>
          <p:nvPr>
            <p:ph type="ftr" sz="quarter" idx="17"/>
          </p:nvPr>
        </p:nvSpPr>
        <p:spPr bwMode="gray"/>
        <p:txBody>
          <a:bodyPr/>
          <a:lstStyle>
            <a:lvl1pPr>
              <a:defRPr>
                <a:solidFill>
                  <a:schemeClr val="bg1"/>
                </a:solidFill>
              </a:defRPr>
            </a:lvl1pPr>
          </a:lstStyle>
          <a:p>
            <a:r>
              <a:rPr lang="nl-NL"/>
              <a:t>Een school waar iedereen gelijk is, maar niemand hetzelfde</a:t>
            </a:r>
            <a:endParaRPr lang="nl-NL" dirty="0"/>
          </a:p>
        </p:txBody>
      </p:sp>
      <p:sp>
        <p:nvSpPr>
          <p:cNvPr id="11" name="***Tijdelijke aanduiding voor dianummer 10"/>
          <p:cNvSpPr>
            <a:spLocks noGrp="1" noSelect="1"/>
          </p:cNvSpPr>
          <p:nvPr>
            <p:ph type="sldNum" sz="quarter" idx="18"/>
          </p:nvPr>
        </p:nvSpPr>
        <p:spPr bwMode="gray"/>
        <p:txBody>
          <a:bodyPr/>
          <a:lstStyle>
            <a:lvl1pPr>
              <a:defRPr>
                <a:solidFill>
                  <a:schemeClr val="bg1"/>
                </a:solidFill>
              </a:defRPr>
            </a:lvl1pPr>
          </a:lstStyle>
          <a:p>
            <a:fld id="{8F18802B-E4C7-4B2D-B37A-6B7CC3C134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B42948F0-3203-48A1-A464-92B72308CE0B}"/>
              </a:ext>
            </a:extLst>
          </p:cNvPr>
          <p:cNvSpPr>
            <a:spLocks noGrp="1" noSelect="1"/>
          </p:cNvSpPr>
          <p:nvPr>
            <p:ph type="pic" idx="10" hasCustomPrompt="1"/>
          </p:nvPr>
        </p:nvSpPr>
        <p:spPr bwMode="gray">
          <a:xfrm>
            <a:off x="6663600" y="0"/>
            <a:ext cx="5528400" cy="6694560"/>
          </a:xfrm>
          <a:custGeom>
            <a:avLst/>
            <a:gdLst>
              <a:gd name="connsiteX0" fmla="*/ 3383913 w 5528400"/>
              <a:gd name="connsiteY0" fmla="*/ 4040187 h 6694560"/>
              <a:gd name="connsiteX1" fmla="*/ 5528400 w 5528400"/>
              <a:gd name="connsiteY1" fmla="*/ 5181333 h 6694560"/>
              <a:gd name="connsiteX2" fmla="*/ 5528400 w 5528400"/>
              <a:gd name="connsiteY2" fmla="*/ 5674613 h 6694560"/>
              <a:gd name="connsiteX3" fmla="*/ 4392822 w 5528400"/>
              <a:gd name="connsiteY3" fmla="*/ 6499921 h 6694560"/>
              <a:gd name="connsiteX4" fmla="*/ 3950335 w 5528400"/>
              <a:gd name="connsiteY4" fmla="*/ 6682490 h 6694560"/>
              <a:gd name="connsiteX5" fmla="*/ 3794280 w 5528400"/>
              <a:gd name="connsiteY5" fmla="*/ 6694560 h 6694560"/>
              <a:gd name="connsiteX6" fmla="*/ 3791657 w 5528400"/>
              <a:gd name="connsiteY6" fmla="*/ 6694560 h 6694560"/>
              <a:gd name="connsiteX7" fmla="*/ 3635602 w 5528400"/>
              <a:gd name="connsiteY7" fmla="*/ 6682490 h 6694560"/>
              <a:gd name="connsiteX8" fmla="*/ 3193115 w 5528400"/>
              <a:gd name="connsiteY8" fmla="*/ 6499921 h 6694560"/>
              <a:gd name="connsiteX9" fmla="*/ 2505800 w 5528400"/>
              <a:gd name="connsiteY9" fmla="*/ 6000292 h 6694560"/>
              <a:gd name="connsiteX10" fmla="*/ 3383913 w 5528400"/>
              <a:gd name="connsiteY10" fmla="*/ 4040187 h 6694560"/>
              <a:gd name="connsiteX11" fmla="*/ 5528400 w 5528400"/>
              <a:gd name="connsiteY11" fmla="*/ 2692399 h 6694560"/>
              <a:gd name="connsiteX12" fmla="*/ 5528400 w 5528400"/>
              <a:gd name="connsiteY12" fmla="*/ 4695824 h 6694560"/>
              <a:gd name="connsiteX13" fmla="*/ 3707537 w 5528400"/>
              <a:gd name="connsiteY13" fmla="*/ 3694429 h 6694560"/>
              <a:gd name="connsiteX14" fmla="*/ 5528400 w 5528400"/>
              <a:gd name="connsiteY14" fmla="*/ 2692399 h 6694560"/>
              <a:gd name="connsiteX15" fmla="*/ 2375196 w 5528400"/>
              <a:gd name="connsiteY15" fmla="*/ 2611437 h 6694560"/>
              <a:gd name="connsiteX16" fmla="*/ 3056662 w 5528400"/>
              <a:gd name="connsiteY16" fmla="*/ 3694018 h 6694560"/>
              <a:gd name="connsiteX17" fmla="*/ 2079058 w 5528400"/>
              <a:gd name="connsiteY17" fmla="*/ 5691187 h 6694560"/>
              <a:gd name="connsiteX18" fmla="*/ 419989 w 5528400"/>
              <a:gd name="connsiteY18" fmla="*/ 4485709 h 6694560"/>
              <a:gd name="connsiteX19" fmla="*/ 12866 w 5528400"/>
              <a:gd name="connsiteY19" fmla="*/ 3821836 h 6694560"/>
              <a:gd name="connsiteX20" fmla="*/ 0 w 5528400"/>
              <a:gd name="connsiteY20" fmla="*/ 3664518 h 6694560"/>
              <a:gd name="connsiteX21" fmla="*/ 0 w 5528400"/>
              <a:gd name="connsiteY21" fmla="*/ 3662708 h 6694560"/>
              <a:gd name="connsiteX22" fmla="*/ 11966 w 5528400"/>
              <a:gd name="connsiteY22" fmla="*/ 3503561 h 6694560"/>
              <a:gd name="connsiteX23" fmla="*/ 49895 w 5528400"/>
              <a:gd name="connsiteY23" fmla="*/ 3344378 h 6694560"/>
              <a:gd name="connsiteX24" fmla="*/ 213676 w 5528400"/>
              <a:gd name="connsiteY24" fmla="*/ 2841355 h 6694560"/>
              <a:gd name="connsiteX25" fmla="*/ 831027 w 5528400"/>
              <a:gd name="connsiteY25" fmla="*/ 2884543 h 6694560"/>
              <a:gd name="connsiteX26" fmla="*/ 2375196 w 5528400"/>
              <a:gd name="connsiteY26" fmla="*/ 2611437 h 6694560"/>
              <a:gd name="connsiteX27" fmla="*/ 5031195 w 5528400"/>
              <a:gd name="connsiteY27" fmla="*/ 0 h 6694560"/>
              <a:gd name="connsiteX28" fmla="*/ 5528400 w 5528400"/>
              <a:gd name="connsiteY28" fmla="*/ 0 h 6694560"/>
              <a:gd name="connsiteX29" fmla="*/ 5528400 w 5528400"/>
              <a:gd name="connsiteY29" fmla="*/ 4305 h 6694560"/>
              <a:gd name="connsiteX30" fmla="*/ 5528400 w 5528400"/>
              <a:gd name="connsiteY30" fmla="*/ 2204619 h 6694560"/>
              <a:gd name="connsiteX31" fmla="*/ 3383688 w 5528400"/>
              <a:gd name="connsiteY31" fmla="*/ 3346449 h 6694560"/>
              <a:gd name="connsiteX32" fmla="*/ 2810600 w 5528400"/>
              <a:gd name="connsiteY32" fmla="*/ 2423652 h 6694560"/>
              <a:gd name="connsiteX33" fmla="*/ 4949885 w 5528400"/>
              <a:gd name="connsiteY33" fmla="*/ 196316 h 6694560"/>
              <a:gd name="connsiteX34" fmla="*/ 2536597 w 5528400"/>
              <a:gd name="connsiteY34" fmla="*/ 0 h 6694560"/>
              <a:gd name="connsiteX35" fmla="*/ 4518750 w 5528400"/>
              <a:gd name="connsiteY35" fmla="*/ 0 h 6694560"/>
              <a:gd name="connsiteX36" fmla="*/ 4363814 w 5528400"/>
              <a:gd name="connsiteY36" fmla="*/ 313685 h 6694560"/>
              <a:gd name="connsiteX37" fmla="*/ 2641055 w 5528400"/>
              <a:gd name="connsiteY37" fmla="*/ 1978024 h 6694560"/>
              <a:gd name="connsiteX38" fmla="*/ 2459762 w 5528400"/>
              <a:gd name="connsiteY38" fmla="*/ 782703 h 6694560"/>
              <a:gd name="connsiteX39" fmla="*/ 2503295 w 5528400"/>
              <a:gd name="connsiteY39" fmla="*/ 191524 h 6694560"/>
              <a:gd name="connsiteX40" fmla="*/ 1140148 w 5528400"/>
              <a:gd name="connsiteY40" fmla="*/ 0 h 6694560"/>
              <a:gd name="connsiteX41" fmla="*/ 2054710 w 5528400"/>
              <a:gd name="connsiteY41" fmla="*/ 0 h 6694560"/>
              <a:gd name="connsiteX42" fmla="*/ 2024940 w 5528400"/>
              <a:gd name="connsiteY42" fmla="*/ 192255 h 6694560"/>
              <a:gd name="connsiteX43" fmla="*/ 1985848 w 5528400"/>
              <a:gd name="connsiteY43" fmla="*/ 782954 h 6694560"/>
              <a:gd name="connsiteX44" fmla="*/ 2204175 w 5528400"/>
              <a:gd name="connsiteY44" fmla="*/ 2168524 h 6694560"/>
              <a:gd name="connsiteX45" fmla="*/ 831380 w 5528400"/>
              <a:gd name="connsiteY45" fmla="*/ 2409824 h 6694560"/>
              <a:gd name="connsiteX46" fmla="*/ 362675 w 5528400"/>
              <a:gd name="connsiteY46" fmla="*/ 2382202 h 6694560"/>
              <a:gd name="connsiteX47" fmla="*/ 1108732 w 5528400"/>
              <a:gd name="connsiteY47" fmla="*/ 84137 h 66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8400" h="6694560">
                <a:moveTo>
                  <a:pt x="3383913" y="4040187"/>
                </a:moveTo>
                <a:cubicBezTo>
                  <a:pt x="3970909" y="4599809"/>
                  <a:pt x="4708066" y="5002623"/>
                  <a:pt x="5528400" y="5181333"/>
                </a:cubicBezTo>
                <a:cubicBezTo>
                  <a:pt x="5528400" y="5181333"/>
                  <a:pt x="5528400" y="5181333"/>
                  <a:pt x="5528400" y="5674613"/>
                </a:cubicBezTo>
                <a:cubicBezTo>
                  <a:pt x="5528400" y="5674613"/>
                  <a:pt x="5528400" y="5674613"/>
                  <a:pt x="4392822" y="6499921"/>
                </a:cubicBezTo>
                <a:cubicBezTo>
                  <a:pt x="4258653" y="6597292"/>
                  <a:pt x="4106715" y="6658148"/>
                  <a:pt x="3950335" y="6682490"/>
                </a:cubicBezTo>
                <a:lnTo>
                  <a:pt x="3794280" y="6694560"/>
                </a:lnTo>
                <a:lnTo>
                  <a:pt x="3791657" y="6694560"/>
                </a:lnTo>
                <a:lnTo>
                  <a:pt x="3635602" y="6682490"/>
                </a:lnTo>
                <a:cubicBezTo>
                  <a:pt x="3479222" y="6658148"/>
                  <a:pt x="3327284" y="6597292"/>
                  <a:pt x="3193115" y="6499921"/>
                </a:cubicBezTo>
                <a:cubicBezTo>
                  <a:pt x="3193115" y="6499921"/>
                  <a:pt x="3193115" y="6499921"/>
                  <a:pt x="2505800" y="6000292"/>
                </a:cubicBezTo>
                <a:cubicBezTo>
                  <a:pt x="2616913" y="5262594"/>
                  <a:pt x="2929300" y="4590286"/>
                  <a:pt x="3383913" y="4040187"/>
                </a:cubicBezTo>
                <a:close/>
                <a:moveTo>
                  <a:pt x="5528400" y="2692399"/>
                </a:moveTo>
                <a:cubicBezTo>
                  <a:pt x="5528400" y="2692399"/>
                  <a:pt x="5528400" y="2692399"/>
                  <a:pt x="5528400" y="4695824"/>
                </a:cubicBezTo>
                <a:cubicBezTo>
                  <a:pt x="4833710" y="4525327"/>
                  <a:pt x="4209187" y="4173854"/>
                  <a:pt x="3707537" y="3694429"/>
                </a:cubicBezTo>
                <a:cubicBezTo>
                  <a:pt x="4209187" y="3215004"/>
                  <a:pt x="4833710" y="2863214"/>
                  <a:pt x="5528400" y="2692399"/>
                </a:cubicBezTo>
                <a:close/>
                <a:moveTo>
                  <a:pt x="2375196" y="2611437"/>
                </a:moveTo>
                <a:cubicBezTo>
                  <a:pt x="2551038" y="3004901"/>
                  <a:pt x="2780521" y="3369466"/>
                  <a:pt x="3056662" y="3694018"/>
                </a:cubicBezTo>
                <a:cubicBezTo>
                  <a:pt x="2577700" y="4257697"/>
                  <a:pt x="2234269" y="4940462"/>
                  <a:pt x="2079058" y="5691187"/>
                </a:cubicBezTo>
                <a:cubicBezTo>
                  <a:pt x="2079058" y="5691187"/>
                  <a:pt x="2079058" y="5691187"/>
                  <a:pt x="419989" y="4485709"/>
                </a:cubicBezTo>
                <a:cubicBezTo>
                  <a:pt x="196814" y="4323155"/>
                  <a:pt x="54726" y="4082327"/>
                  <a:pt x="12866" y="3821836"/>
                </a:cubicBezTo>
                <a:lnTo>
                  <a:pt x="0" y="3664518"/>
                </a:lnTo>
                <a:lnTo>
                  <a:pt x="0" y="3662708"/>
                </a:lnTo>
                <a:lnTo>
                  <a:pt x="11966" y="3503561"/>
                </a:lnTo>
                <a:cubicBezTo>
                  <a:pt x="20243" y="3450192"/>
                  <a:pt x="32835" y="3396975"/>
                  <a:pt x="49895" y="3344378"/>
                </a:cubicBezTo>
                <a:cubicBezTo>
                  <a:pt x="49895" y="3344378"/>
                  <a:pt x="49895" y="3344378"/>
                  <a:pt x="213676" y="2841355"/>
                </a:cubicBezTo>
                <a:cubicBezTo>
                  <a:pt x="415862" y="2868983"/>
                  <a:pt x="621223" y="2884543"/>
                  <a:pt x="831027" y="2884543"/>
                </a:cubicBezTo>
                <a:cubicBezTo>
                  <a:pt x="1373152" y="2884543"/>
                  <a:pt x="1893377" y="2788004"/>
                  <a:pt x="2375196" y="2611437"/>
                </a:cubicBezTo>
                <a:close/>
                <a:moveTo>
                  <a:pt x="5031195" y="0"/>
                </a:moveTo>
                <a:lnTo>
                  <a:pt x="5528400" y="0"/>
                </a:lnTo>
                <a:lnTo>
                  <a:pt x="5528400" y="4305"/>
                </a:lnTo>
                <a:cubicBezTo>
                  <a:pt x="5528400" y="34446"/>
                  <a:pt x="5528400" y="275577"/>
                  <a:pt x="5528400" y="2204619"/>
                </a:cubicBezTo>
                <a:cubicBezTo>
                  <a:pt x="4708298" y="2383655"/>
                  <a:pt x="3970745" y="2786803"/>
                  <a:pt x="3383688" y="3346449"/>
                </a:cubicBezTo>
                <a:cubicBezTo>
                  <a:pt x="3152865" y="3068372"/>
                  <a:pt x="2960142" y="2757916"/>
                  <a:pt x="2810600" y="2423652"/>
                </a:cubicBezTo>
                <a:cubicBezTo>
                  <a:pt x="3759826" y="1957015"/>
                  <a:pt x="4520970" y="1166182"/>
                  <a:pt x="4949885" y="196316"/>
                </a:cubicBezTo>
                <a:close/>
                <a:moveTo>
                  <a:pt x="2536597" y="0"/>
                </a:moveTo>
                <a:lnTo>
                  <a:pt x="4518750" y="0"/>
                </a:lnTo>
                <a:lnTo>
                  <a:pt x="4363814" y="313685"/>
                </a:lnTo>
                <a:cubicBezTo>
                  <a:pt x="3971672" y="1027412"/>
                  <a:pt x="3369201" y="1609764"/>
                  <a:pt x="2641055" y="1978024"/>
                </a:cubicBezTo>
                <a:cubicBezTo>
                  <a:pt x="2522945" y="1600321"/>
                  <a:pt x="2459762" y="1198812"/>
                  <a:pt x="2459762" y="782703"/>
                </a:cubicBezTo>
                <a:cubicBezTo>
                  <a:pt x="2459762" y="582028"/>
                  <a:pt x="2474586" y="384567"/>
                  <a:pt x="2503295" y="191524"/>
                </a:cubicBezTo>
                <a:close/>
                <a:moveTo>
                  <a:pt x="1140148" y="0"/>
                </a:moveTo>
                <a:lnTo>
                  <a:pt x="2054710" y="0"/>
                </a:lnTo>
                <a:lnTo>
                  <a:pt x="2024940" y="192255"/>
                </a:lnTo>
                <a:cubicBezTo>
                  <a:pt x="1999236" y="385762"/>
                  <a:pt x="1985848" y="582929"/>
                  <a:pt x="1985848" y="782954"/>
                </a:cubicBezTo>
                <a:cubicBezTo>
                  <a:pt x="1985848" y="1266824"/>
                  <a:pt x="2063278" y="1731644"/>
                  <a:pt x="2204175" y="2168524"/>
                </a:cubicBezTo>
                <a:cubicBezTo>
                  <a:pt x="1775772" y="2324417"/>
                  <a:pt x="1313731" y="2409824"/>
                  <a:pt x="831380" y="2409824"/>
                </a:cubicBezTo>
                <a:cubicBezTo>
                  <a:pt x="672712" y="2409824"/>
                  <a:pt x="516266" y="2399982"/>
                  <a:pt x="362675" y="2382202"/>
                </a:cubicBezTo>
                <a:lnTo>
                  <a:pt x="1108732" y="84137"/>
                </a:lnTo>
                <a:close/>
              </a:path>
            </a:pathLst>
          </a:custGeom>
        </p:spPr>
        <p:txBody>
          <a:bodyPr wrap="square" anchor="ctr">
            <a:noAutofit/>
          </a:bodyPr>
          <a:lstStyle>
            <a:lvl1pPr marL="228600" indent="-228600" algn="ctr" defTabSz="914400" rtl="0" eaLnBrk="1" latinLnBrk="0" hangingPunct="1">
              <a:lnSpc>
                <a:spcPct val="90000"/>
              </a:lnSpc>
              <a:spcBef>
                <a:spcPts val="1000"/>
              </a:spcBef>
              <a:buFont typeface="Arial" panose="020B0604020202020204" pitchFamily="34" charset="0"/>
              <a:buNone/>
              <a:defRPr>
                <a:solidFill>
                  <a:schemeClr val="bg1"/>
                </a:solidFill>
              </a:defRPr>
            </a:lvl1pPr>
          </a:lstStyle>
          <a:p>
            <a:r>
              <a:rPr lang="nl-NL" dirty="0"/>
              <a:t> [Klik op het pictogram </a:t>
            </a:r>
            <a:br>
              <a:rPr lang="nl-NL" dirty="0"/>
            </a:br>
            <a:r>
              <a:rPr lang="nl-NL" dirty="0"/>
              <a:t>om een afbeelding </a:t>
            </a:r>
            <a:br>
              <a:rPr lang="nl-NL" dirty="0"/>
            </a:br>
            <a:r>
              <a:rPr lang="nl-NL" dirty="0"/>
              <a:t>in te voegen]</a:t>
            </a:r>
            <a:endParaRPr lang="en-NL" dirty="0"/>
          </a:p>
        </p:txBody>
      </p:sp>
      <p:sp>
        <p:nvSpPr>
          <p:cNvPr id="9" name="Instructie algemeen">
            <a:extLst>
              <a:ext uri="{FF2B5EF4-FFF2-40B4-BE49-F238E27FC236}">
                <a16:creationId xmlns:a16="http://schemas.microsoft.com/office/drawing/2014/main" id="{DC3F8639-D6A0-4A23-B6D3-B9729CC1CD1E}"/>
              </a:ext>
            </a:extLst>
          </p:cNvPr>
          <p:cNvSpPr>
            <a:spLocks noGrp="1" noSelect="1"/>
          </p:cNvSpPr>
          <p:nvPr>
            <p:ph type="body" sz="quarter" idx="14" hasCustomPrompt="1"/>
          </p:nvPr>
        </p:nvSpPr>
        <p:spPr bwMode="gray">
          <a:xfrm>
            <a:off x="-2160000" y="0"/>
            <a:ext cx="2052000" cy="3492000"/>
          </a:xfrm>
          <a:ln>
            <a:solidFill>
              <a:schemeClr val="accent4"/>
            </a:solidFill>
          </a:ln>
        </p:spPr>
        <p:txBody>
          <a:bodyPr lIns="36000" tIns="36000" rIns="36000" bIns="36000"/>
          <a:lstStyle>
            <a:lvl1pPr marL="0" indent="0">
              <a:lnSpc>
                <a:spcPct val="100000"/>
              </a:lnSpc>
              <a:buNone/>
              <a:defRPr sz="10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100000"/>
              </a:lnSpc>
              <a:buFont typeface="Arial" panose="020B0604020202020204" pitchFamily="34" charset="0"/>
              <a:buNone/>
              <a:defRPr sz="1000" b="0"/>
            </a:lvl5pPr>
          </a:lstStyle>
          <a:p>
            <a:pPr lvl="0"/>
            <a:r>
              <a:rPr lang="nl-NL" dirty="0"/>
              <a:t>Voeg je een foto in dan komt deze automatisch achter de tekst en logo.</a:t>
            </a:r>
            <a:br>
              <a:rPr lang="nl-NL" dirty="0"/>
            </a:br>
            <a:r>
              <a:rPr lang="nl-NL" dirty="0"/>
              <a:t>Wil je later de foto wijzigen, dan plaatst PowerPoint de foto boven op de dia. Klik in het lint hierboven op Start | Opnieuw instellen, en de volgorde van de foto, logo en tekst zal automatisch in de goede volgorde komen.</a:t>
            </a:r>
            <a:br>
              <a:rPr lang="nl-NL" dirty="0"/>
            </a:b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2" name="Afbeelding instructie 9">
            <a:extLst>
              <a:ext uri="{FF2B5EF4-FFF2-40B4-BE49-F238E27FC236}">
                <a16:creationId xmlns:a16="http://schemas.microsoft.com/office/drawing/2014/main" id="{94CDB32C-5B86-48DC-8B19-EB79DB6D227C}"/>
              </a:ext>
            </a:extLst>
          </p:cNvPr>
          <p:cNvSpPr>
            <a:spLocks noGrp="1" noSelect="1" noChangeAspect="1"/>
          </p:cNvSpPr>
          <p:nvPr>
            <p:ph type="pic" sz="quarter" idx="15" hasCustomPrompt="1"/>
          </p:nvPr>
        </p:nvSpPr>
        <p:spPr bwMode="gray">
          <a:xfrm>
            <a:off x="-2119680" y="1788840"/>
            <a:ext cx="1980000" cy="606915"/>
          </a:xfrm>
          <a:blipFill>
            <a:blip r:embed="rId2"/>
            <a:stretch>
              <a:fillRect/>
            </a:stretch>
          </a:blipFill>
        </p:spPr>
        <p:txBody>
          <a:bodyPr/>
          <a:lstStyle>
            <a:lvl1pPr marL="0" indent="0">
              <a:lnSpc>
                <a:spcPct val="100000"/>
              </a:lnSpc>
              <a:buNone/>
              <a:defRPr sz="1000"/>
            </a:lvl1pPr>
          </a:lstStyle>
          <a:p>
            <a:r>
              <a:rPr lang="nl-NL" dirty="0"/>
              <a:t> </a:t>
            </a:r>
          </a:p>
        </p:txBody>
      </p:sp>
    </p:spTree>
    <p:extLst>
      <p:ext uri="{BB962C8B-B14F-4D97-AF65-F5344CB8AC3E}">
        <p14:creationId xmlns:p14="http://schemas.microsoft.com/office/powerpoint/2010/main" val="292019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540000" y="684000"/>
            <a:ext cx="9252000" cy="1080000"/>
          </a:xfrm>
          <a:prstGeom prst="rect">
            <a:avLst/>
          </a:prstGeom>
        </p:spPr>
        <p:txBody>
          <a:bodyPr vert="horz" lIns="0" tIns="0" rIns="0" bIns="0" rtlCol="0" anchor="t">
            <a:noAutofit/>
          </a:bodyPr>
          <a:lstStyle/>
          <a:p>
            <a:r>
              <a:rPr lang="nl-NL"/>
              <a:t>[Titel]</a:t>
            </a:r>
            <a:endParaRPr lang="nl-NL" dirty="0"/>
          </a:p>
        </p:txBody>
      </p:sp>
      <p:sp>
        <p:nvSpPr>
          <p:cNvPr id="3" name="Tijdelijke aanduiding voor tekst 2 (JU-Free)"/>
          <p:cNvSpPr>
            <a:spLocks noGrp="1"/>
          </p:cNvSpPr>
          <p:nvPr>
            <p:ph type="body" idx="1"/>
          </p:nvPr>
        </p:nvSpPr>
        <p:spPr bwMode="gray">
          <a:xfrm>
            <a:off x="538560" y="2428577"/>
            <a:ext cx="9252000" cy="3780000"/>
          </a:xfrm>
          <a:prstGeom prst="rect">
            <a:avLst/>
          </a:prstGeom>
        </p:spPr>
        <p:txBody>
          <a:bodyPr vert="horz" lIns="0" tIns="0" rIns="0" bIns="0" rtlCol="0">
            <a:noAutofit/>
          </a:bodyPr>
          <a:lstStyle/>
          <a:p>
            <a:pPr lvl="0"/>
            <a:r>
              <a:rPr lang="nl-NL"/>
              <a:t>JU-LEVEL1=Opsomming 1e niveau paars</a:t>
            </a:r>
          </a:p>
          <a:p>
            <a:pPr lvl="1"/>
            <a:r>
              <a:rPr lang="nl-NL"/>
              <a:t>JU-LEVEL2=Opsomming 1e niveau groen</a:t>
            </a:r>
          </a:p>
          <a:p>
            <a:pPr lvl="2"/>
            <a:r>
              <a:rPr lang="nl-NL"/>
              <a:t>JU-LEVEL3=Opsomming 2e niveau paars</a:t>
            </a:r>
          </a:p>
          <a:p>
            <a:pPr lvl="3"/>
            <a:r>
              <a:rPr lang="nl-NL"/>
              <a:t>JU-LEVEL4=Opsomming 2e niveau groen</a:t>
            </a:r>
          </a:p>
          <a:p>
            <a:pPr lvl="4"/>
            <a:r>
              <a:rPr lang="nl-NL"/>
              <a:t>JU-LEVEL5=Kop</a:t>
            </a:r>
          </a:p>
          <a:p>
            <a:pPr lvl="5"/>
            <a:r>
              <a:rPr lang="nl-NL"/>
              <a:t>JU-LEVEL6=Basistekst</a:t>
            </a:r>
          </a:p>
          <a:p>
            <a:pPr lvl="6"/>
            <a:r>
              <a:rPr lang="nl-NL"/>
              <a:t>JU-LEVEL7=Zwevend 1e niveau</a:t>
            </a:r>
          </a:p>
          <a:p>
            <a:pPr lvl="7"/>
            <a:r>
              <a:rPr lang="nl-NL"/>
              <a:t>JU-LEVEL8=Zwevend 2e niveau</a:t>
            </a:r>
            <a:endParaRPr lang="nl-NL" dirty="0"/>
          </a:p>
        </p:txBody>
      </p:sp>
      <p:sp>
        <p:nvSpPr>
          <p:cNvPr id="5" name="Tijdelijke aanduiding voor voettekst 4"/>
          <p:cNvSpPr>
            <a:spLocks noGrp="1" noSelect="1"/>
          </p:cNvSpPr>
          <p:nvPr>
            <p:ph type="ftr" sz="quarter" idx="3"/>
          </p:nvPr>
        </p:nvSpPr>
        <p:spPr bwMode="gray">
          <a:xfrm>
            <a:off x="538560" y="6373768"/>
            <a:ext cx="5940000" cy="252000"/>
          </a:xfrm>
          <a:prstGeom prst="rect">
            <a:avLst/>
          </a:prstGeom>
        </p:spPr>
        <p:txBody>
          <a:bodyPr vert="horz" lIns="0" tIns="0" rIns="0" bIns="0" rtlCol="0" anchor="t">
            <a:noAutofit/>
          </a:bodyPr>
          <a:lstStyle>
            <a:lvl1pPr algn="l">
              <a:defRPr sz="1300">
                <a:solidFill>
                  <a:schemeClr val="tx1"/>
                </a:solidFill>
              </a:defRPr>
            </a:lvl1pPr>
          </a:lstStyle>
          <a:p>
            <a:r>
              <a:rPr lang="nl-NL" dirty="0"/>
              <a:t>Een school waar iedereen gelijk is, maar niemand hetzelfde</a:t>
            </a:r>
          </a:p>
        </p:txBody>
      </p:sp>
      <p:sp>
        <p:nvSpPr>
          <p:cNvPr id="7" name="Freeform 5">
            <a:extLst>
              <a:ext uri="{FF2B5EF4-FFF2-40B4-BE49-F238E27FC236}">
                <a16:creationId xmlns:a16="http://schemas.microsoft.com/office/drawing/2014/main" id="{E71115D5-D87F-4051-9AD1-7FB1696602F7}"/>
              </a:ext>
            </a:extLst>
          </p:cNvPr>
          <p:cNvSpPr>
            <a:spLocks noSelect="1"/>
          </p:cNvSpPr>
          <p:nvPr userDrawn="1"/>
        </p:nvSpPr>
        <p:spPr bwMode="blackGray">
          <a:xfrm>
            <a:off x="7889875" y="1831975"/>
            <a:ext cx="4302125" cy="5026025"/>
          </a:xfrm>
          <a:custGeom>
            <a:avLst/>
            <a:gdLst>
              <a:gd name="T0" fmla="*/ 13551 w 13551"/>
              <a:gd name="T1" fmla="*/ 9531 h 15828"/>
              <a:gd name="T2" fmla="*/ 13551 w 13551"/>
              <a:gd name="T3" fmla="*/ 7986 h 15828"/>
              <a:gd name="T4" fmla="*/ 9052 w 13551"/>
              <a:gd name="T5" fmla="*/ 12039 h 15828"/>
              <a:gd name="T6" fmla="*/ 6924 w 13551"/>
              <a:gd name="T7" fmla="*/ 9830 h 15828"/>
              <a:gd name="T8" fmla="*/ 5832 w 13551"/>
              <a:gd name="T9" fmla="*/ 10604 h 15828"/>
              <a:gd name="T10" fmla="*/ 8353 w 13551"/>
              <a:gd name="T11" fmla="*/ 13188 h 15828"/>
              <a:gd name="T12" fmla="*/ 8353 w 13551"/>
              <a:gd name="T13" fmla="*/ 13188 h 15828"/>
              <a:gd name="T14" fmla="*/ 8682 w 13551"/>
              <a:gd name="T15" fmla="*/ 13431 h 15828"/>
              <a:gd name="T16" fmla="*/ 8353 w 13551"/>
              <a:gd name="T17" fmla="*/ 13188 h 15828"/>
              <a:gd name="T18" fmla="*/ 7293 w 13551"/>
              <a:gd name="T19" fmla="*/ 15828 h 15828"/>
              <a:gd name="T20" fmla="*/ 8686 w 13551"/>
              <a:gd name="T21" fmla="*/ 15828 h 15828"/>
              <a:gd name="T22" fmla="*/ 9461 w 13551"/>
              <a:gd name="T23" fmla="*/ 13950 h 15828"/>
              <a:gd name="T24" fmla="*/ 13551 w 13551"/>
              <a:gd name="T25" fmla="*/ 15572 h 15828"/>
              <a:gd name="T26" fmla="*/ 13551 w 13551"/>
              <a:gd name="T27" fmla="*/ 14203 h 15828"/>
              <a:gd name="T28" fmla="*/ 10150 w 13551"/>
              <a:gd name="T29" fmla="*/ 12803 h 15828"/>
              <a:gd name="T30" fmla="*/ 13551 w 13551"/>
              <a:gd name="T31" fmla="*/ 9531 h 15828"/>
              <a:gd name="T32" fmla="*/ 8626 w 13551"/>
              <a:gd name="T33" fmla="*/ 12709 h 15828"/>
              <a:gd name="T34" fmla="*/ 9052 w 13551"/>
              <a:gd name="T35" fmla="*/ 12039 h 15828"/>
              <a:gd name="T36" fmla="*/ 9201 w 13551"/>
              <a:gd name="T37" fmla="*/ 12153 h 15828"/>
              <a:gd name="T38" fmla="*/ 9052 w 13551"/>
              <a:gd name="T39" fmla="*/ 12039 h 15828"/>
              <a:gd name="T40" fmla="*/ 8626 w 13551"/>
              <a:gd name="T41" fmla="*/ 12709 h 15828"/>
              <a:gd name="T42" fmla="*/ 10150 w 13551"/>
              <a:gd name="T43" fmla="*/ 12803 h 15828"/>
              <a:gd name="T44" fmla="*/ 10150 w 13551"/>
              <a:gd name="T45" fmla="*/ 12803 h 15828"/>
              <a:gd name="T46" fmla="*/ 10092 w 13551"/>
              <a:gd name="T47" fmla="*/ 12891 h 15828"/>
              <a:gd name="T48" fmla="*/ 10150 w 13551"/>
              <a:gd name="T49" fmla="*/ 12803 h 15828"/>
              <a:gd name="T50" fmla="*/ 6924 w 13551"/>
              <a:gd name="T51" fmla="*/ 9830 h 15828"/>
              <a:gd name="T52" fmla="*/ 6825 w 13551"/>
              <a:gd name="T53" fmla="*/ 9691 h 15828"/>
              <a:gd name="T54" fmla="*/ 6924 w 13551"/>
              <a:gd name="T55" fmla="*/ 9830 h 15828"/>
              <a:gd name="T56" fmla="*/ 11774 w 13551"/>
              <a:gd name="T57" fmla="*/ 0 h 15828"/>
              <a:gd name="T58" fmla="*/ 10431 w 13551"/>
              <a:gd name="T59" fmla="*/ 288 h 15828"/>
              <a:gd name="T60" fmla="*/ 6192 w 13551"/>
              <a:gd name="T61" fmla="*/ 8700 h 15828"/>
              <a:gd name="T62" fmla="*/ 6363 w 13551"/>
              <a:gd name="T63" fmla="*/ 8992 h 15828"/>
              <a:gd name="T64" fmla="*/ 6192 w 13551"/>
              <a:gd name="T65" fmla="*/ 8700 h 15828"/>
              <a:gd name="T66" fmla="*/ 6192 w 13551"/>
              <a:gd name="T67" fmla="*/ 8700 h 15828"/>
              <a:gd name="T68" fmla="*/ 4986 w 13551"/>
              <a:gd name="T69" fmla="*/ 5508 h 15828"/>
              <a:gd name="T70" fmla="*/ 4854 w 13551"/>
              <a:gd name="T71" fmla="*/ 1483 h 15828"/>
              <a:gd name="T72" fmla="*/ 3469 w 13551"/>
              <a:gd name="T73" fmla="*/ 1779 h 15828"/>
              <a:gd name="T74" fmla="*/ 3677 w 13551"/>
              <a:gd name="T75" fmla="*/ 5789 h 15828"/>
              <a:gd name="T76" fmla="*/ 5100 w 13551"/>
              <a:gd name="T77" fmla="*/ 9482 h 15828"/>
              <a:gd name="T78" fmla="*/ 5100 w 13551"/>
              <a:gd name="T79" fmla="*/ 9482 h 15828"/>
              <a:gd name="T80" fmla="*/ 5100 w 13551"/>
              <a:gd name="T81" fmla="*/ 9482 h 15828"/>
              <a:gd name="T82" fmla="*/ 1451 w 13551"/>
              <a:gd name="T83" fmla="*/ 10961 h 15828"/>
              <a:gd name="T84" fmla="*/ 140 w 13551"/>
              <a:gd name="T85" fmla="*/ 11161 h 15828"/>
              <a:gd name="T86" fmla="*/ 0 w 13551"/>
              <a:gd name="T87" fmla="*/ 12516 h 15828"/>
              <a:gd name="T88" fmla="*/ 1731 w 13551"/>
              <a:gd name="T89" fmla="*/ 12270 h 15828"/>
              <a:gd name="T90" fmla="*/ 5832 w 13551"/>
              <a:gd name="T91" fmla="*/ 10604 h 15828"/>
              <a:gd name="T92" fmla="*/ 5832 w 13551"/>
              <a:gd name="T93" fmla="*/ 10604 h 15828"/>
              <a:gd name="T94" fmla="*/ 6924 w 13551"/>
              <a:gd name="T95" fmla="*/ 9830 h 15828"/>
              <a:gd name="T96" fmla="*/ 5790 w 13551"/>
              <a:gd name="T97" fmla="*/ 9009 h 15828"/>
              <a:gd name="T98" fmla="*/ 5293 w 13551"/>
              <a:gd name="T99" fmla="*/ 9357 h 15828"/>
              <a:gd name="T100" fmla="*/ 5790 w 13551"/>
              <a:gd name="T101" fmla="*/ 9009 h 1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51" h="15828">
                <a:moveTo>
                  <a:pt x="13551" y="9531"/>
                </a:moveTo>
                <a:cubicBezTo>
                  <a:pt x="13551" y="7986"/>
                  <a:pt x="13551" y="7986"/>
                  <a:pt x="13551" y="7986"/>
                </a:cubicBezTo>
                <a:cubicBezTo>
                  <a:pt x="11723" y="8966"/>
                  <a:pt x="10190" y="10369"/>
                  <a:pt x="9052" y="12039"/>
                </a:cubicBezTo>
                <a:cubicBezTo>
                  <a:pt x="8251" y="11406"/>
                  <a:pt x="7535" y="10663"/>
                  <a:pt x="6924" y="9830"/>
                </a:cubicBezTo>
                <a:cubicBezTo>
                  <a:pt x="6575" y="10105"/>
                  <a:pt x="6212" y="10365"/>
                  <a:pt x="5832" y="10604"/>
                </a:cubicBezTo>
                <a:cubicBezTo>
                  <a:pt x="6550" y="11587"/>
                  <a:pt x="7401" y="12455"/>
                  <a:pt x="8353" y="13188"/>
                </a:cubicBezTo>
                <a:cubicBezTo>
                  <a:pt x="8353" y="13188"/>
                  <a:pt x="8353" y="13188"/>
                  <a:pt x="8353" y="13188"/>
                </a:cubicBezTo>
                <a:cubicBezTo>
                  <a:pt x="8461" y="13271"/>
                  <a:pt x="8571" y="13351"/>
                  <a:pt x="8682" y="13431"/>
                </a:cubicBezTo>
                <a:cubicBezTo>
                  <a:pt x="8571" y="13351"/>
                  <a:pt x="8461" y="13271"/>
                  <a:pt x="8353" y="13188"/>
                </a:cubicBezTo>
                <a:cubicBezTo>
                  <a:pt x="7905" y="14022"/>
                  <a:pt x="7548" y="14908"/>
                  <a:pt x="7293" y="15828"/>
                </a:cubicBezTo>
                <a:cubicBezTo>
                  <a:pt x="8686" y="15828"/>
                  <a:pt x="8686" y="15828"/>
                  <a:pt x="8686" y="15828"/>
                </a:cubicBezTo>
                <a:cubicBezTo>
                  <a:pt x="8889" y="15178"/>
                  <a:pt x="9148" y="14550"/>
                  <a:pt x="9461" y="13950"/>
                </a:cubicBezTo>
                <a:cubicBezTo>
                  <a:pt x="10712" y="14718"/>
                  <a:pt x="12095" y="15271"/>
                  <a:pt x="13551" y="15572"/>
                </a:cubicBezTo>
                <a:cubicBezTo>
                  <a:pt x="13551" y="14203"/>
                  <a:pt x="13551" y="14203"/>
                  <a:pt x="13551" y="14203"/>
                </a:cubicBezTo>
                <a:cubicBezTo>
                  <a:pt x="12343" y="13922"/>
                  <a:pt x="11194" y="13446"/>
                  <a:pt x="10150" y="12803"/>
                </a:cubicBezTo>
                <a:cubicBezTo>
                  <a:pt x="11035" y="11501"/>
                  <a:pt x="12188" y="10379"/>
                  <a:pt x="13551" y="9531"/>
                </a:cubicBezTo>
                <a:close/>
                <a:moveTo>
                  <a:pt x="8626" y="12709"/>
                </a:moveTo>
                <a:cubicBezTo>
                  <a:pt x="8761" y="12481"/>
                  <a:pt x="8903" y="12258"/>
                  <a:pt x="9052" y="12039"/>
                </a:cubicBezTo>
                <a:cubicBezTo>
                  <a:pt x="9101" y="12078"/>
                  <a:pt x="9151" y="12115"/>
                  <a:pt x="9201" y="12153"/>
                </a:cubicBezTo>
                <a:cubicBezTo>
                  <a:pt x="9151" y="12115"/>
                  <a:pt x="9101" y="12078"/>
                  <a:pt x="9052" y="12039"/>
                </a:cubicBezTo>
                <a:cubicBezTo>
                  <a:pt x="8903" y="12258"/>
                  <a:pt x="8761" y="12481"/>
                  <a:pt x="8626" y="12709"/>
                </a:cubicBezTo>
                <a:close/>
                <a:moveTo>
                  <a:pt x="10150" y="12803"/>
                </a:moveTo>
                <a:cubicBezTo>
                  <a:pt x="10150" y="12803"/>
                  <a:pt x="10150" y="12803"/>
                  <a:pt x="10150" y="12803"/>
                </a:cubicBezTo>
                <a:cubicBezTo>
                  <a:pt x="10130" y="12832"/>
                  <a:pt x="10111" y="12862"/>
                  <a:pt x="10092" y="12891"/>
                </a:cubicBezTo>
                <a:cubicBezTo>
                  <a:pt x="10111" y="12862"/>
                  <a:pt x="10130" y="12832"/>
                  <a:pt x="10150" y="12803"/>
                </a:cubicBezTo>
                <a:close/>
                <a:moveTo>
                  <a:pt x="6924" y="9830"/>
                </a:moveTo>
                <a:cubicBezTo>
                  <a:pt x="6891" y="9784"/>
                  <a:pt x="6858" y="9738"/>
                  <a:pt x="6825" y="9691"/>
                </a:cubicBezTo>
                <a:cubicBezTo>
                  <a:pt x="6858" y="9738"/>
                  <a:pt x="6891" y="9784"/>
                  <a:pt x="6924" y="9830"/>
                </a:cubicBezTo>
                <a:cubicBezTo>
                  <a:pt x="9897" y="7484"/>
                  <a:pt x="11726" y="3876"/>
                  <a:pt x="11774" y="0"/>
                </a:cubicBezTo>
                <a:cubicBezTo>
                  <a:pt x="10431" y="288"/>
                  <a:pt x="10431" y="288"/>
                  <a:pt x="10431" y="288"/>
                </a:cubicBezTo>
                <a:cubicBezTo>
                  <a:pt x="10301" y="3598"/>
                  <a:pt x="8718" y="6662"/>
                  <a:pt x="6192" y="8700"/>
                </a:cubicBezTo>
                <a:cubicBezTo>
                  <a:pt x="6248" y="8799"/>
                  <a:pt x="6304" y="8896"/>
                  <a:pt x="6363" y="8992"/>
                </a:cubicBezTo>
                <a:cubicBezTo>
                  <a:pt x="6304" y="8896"/>
                  <a:pt x="6248" y="8799"/>
                  <a:pt x="6192" y="8700"/>
                </a:cubicBezTo>
                <a:cubicBezTo>
                  <a:pt x="6192" y="8700"/>
                  <a:pt x="6192" y="8700"/>
                  <a:pt x="6192" y="8700"/>
                </a:cubicBezTo>
                <a:cubicBezTo>
                  <a:pt x="5644" y="7727"/>
                  <a:pt x="5232" y="6656"/>
                  <a:pt x="4986" y="5508"/>
                </a:cubicBezTo>
                <a:cubicBezTo>
                  <a:pt x="4694" y="4145"/>
                  <a:pt x="4662" y="2787"/>
                  <a:pt x="4854" y="1483"/>
                </a:cubicBezTo>
                <a:cubicBezTo>
                  <a:pt x="3469" y="1779"/>
                  <a:pt x="3469" y="1779"/>
                  <a:pt x="3469" y="1779"/>
                </a:cubicBezTo>
                <a:cubicBezTo>
                  <a:pt x="3328" y="3086"/>
                  <a:pt x="3387" y="4435"/>
                  <a:pt x="3677" y="5789"/>
                </a:cubicBezTo>
                <a:cubicBezTo>
                  <a:pt x="3962" y="7122"/>
                  <a:pt x="4451" y="8361"/>
                  <a:pt x="5100" y="9482"/>
                </a:cubicBezTo>
                <a:cubicBezTo>
                  <a:pt x="5100" y="9482"/>
                  <a:pt x="5100" y="9482"/>
                  <a:pt x="5100" y="9482"/>
                </a:cubicBezTo>
                <a:cubicBezTo>
                  <a:pt x="5100" y="9482"/>
                  <a:pt x="5100" y="9482"/>
                  <a:pt x="5100" y="9482"/>
                </a:cubicBezTo>
                <a:cubicBezTo>
                  <a:pt x="4008" y="10167"/>
                  <a:pt x="2782" y="10676"/>
                  <a:pt x="1451" y="10961"/>
                </a:cubicBezTo>
                <a:cubicBezTo>
                  <a:pt x="1013" y="11055"/>
                  <a:pt x="576" y="11119"/>
                  <a:pt x="140" y="11161"/>
                </a:cubicBezTo>
                <a:cubicBezTo>
                  <a:pt x="0" y="12516"/>
                  <a:pt x="0" y="12516"/>
                  <a:pt x="0" y="12516"/>
                </a:cubicBezTo>
                <a:cubicBezTo>
                  <a:pt x="574" y="12473"/>
                  <a:pt x="1152" y="12394"/>
                  <a:pt x="1731" y="12270"/>
                </a:cubicBezTo>
                <a:cubicBezTo>
                  <a:pt x="3228" y="11950"/>
                  <a:pt x="4607" y="11376"/>
                  <a:pt x="5832" y="10604"/>
                </a:cubicBezTo>
                <a:cubicBezTo>
                  <a:pt x="5832" y="10604"/>
                  <a:pt x="5832" y="10604"/>
                  <a:pt x="5832" y="10604"/>
                </a:cubicBezTo>
                <a:cubicBezTo>
                  <a:pt x="6212" y="10365"/>
                  <a:pt x="6575" y="10105"/>
                  <a:pt x="6924" y="9830"/>
                </a:cubicBezTo>
                <a:close/>
                <a:moveTo>
                  <a:pt x="5790" y="9009"/>
                </a:moveTo>
                <a:cubicBezTo>
                  <a:pt x="5628" y="9129"/>
                  <a:pt x="5463" y="9245"/>
                  <a:pt x="5293" y="9357"/>
                </a:cubicBezTo>
                <a:cubicBezTo>
                  <a:pt x="5463" y="9245"/>
                  <a:pt x="5628" y="9129"/>
                  <a:pt x="5790" y="9009"/>
                </a:cubicBezTo>
                <a:close/>
              </a:path>
            </a:pathLst>
          </a:custGeom>
          <a:solidFill>
            <a:srgbClr val="F2F6EE"/>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Tijdelijke aanduiding voor datum 3"/>
          <p:cNvSpPr>
            <a:spLocks noGrp="1" noSelect="1"/>
          </p:cNvSpPr>
          <p:nvPr>
            <p:ph type="dt" sz="half" idx="2"/>
          </p:nvPr>
        </p:nvSpPr>
        <p:spPr bwMode="gray">
          <a:xfrm>
            <a:off x="9831484" y="6373768"/>
            <a:ext cx="1260000" cy="252000"/>
          </a:xfrm>
          <a:prstGeom prst="rect">
            <a:avLst/>
          </a:prstGeom>
        </p:spPr>
        <p:txBody>
          <a:bodyPr vert="horz" lIns="0" tIns="0" rIns="0" bIns="0" rtlCol="0" anchor="t">
            <a:noAutofit/>
          </a:bodyPr>
          <a:lstStyle>
            <a:lvl1pPr algn="r">
              <a:defRPr sz="1300">
                <a:solidFill>
                  <a:schemeClr val="tx1"/>
                </a:solidFill>
              </a:defRPr>
            </a:lvl1pPr>
          </a:lstStyle>
          <a:p>
            <a:endParaRPr lang="nl-NL" dirty="0"/>
          </a:p>
        </p:txBody>
      </p:sp>
      <p:sp>
        <p:nvSpPr>
          <p:cNvPr id="6" name="Tijdelijke aanduiding voor dianummer 5"/>
          <p:cNvSpPr>
            <a:spLocks noGrp="1" noSelect="1"/>
          </p:cNvSpPr>
          <p:nvPr>
            <p:ph type="sldNum" sz="quarter" idx="4"/>
          </p:nvPr>
        </p:nvSpPr>
        <p:spPr bwMode="gray">
          <a:xfrm>
            <a:off x="11469189" y="6373768"/>
            <a:ext cx="451405" cy="252000"/>
          </a:xfrm>
          <a:prstGeom prst="rect">
            <a:avLst/>
          </a:prstGeom>
        </p:spPr>
        <p:txBody>
          <a:bodyPr vert="horz" lIns="0" tIns="0" rIns="0" bIns="0" rtlCol="0" anchor="t">
            <a:noAutofit/>
          </a:bodyPr>
          <a:lstStyle>
            <a:lvl1pPr algn="r">
              <a:defRPr sz="1300">
                <a:solidFill>
                  <a:schemeClr val="tx1"/>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6" r:id="rId4"/>
    <p:sldLayoutId id="2147483659" r:id="rId5"/>
    <p:sldLayoutId id="2147483660" r:id="rId6"/>
    <p:sldLayoutId id="2147483661" r:id="rId7"/>
    <p:sldLayoutId id="2147483663" r:id="rId8"/>
    <p:sldLayoutId id="2147483664" r:id="rId9"/>
    <p:sldLayoutId id="2147483652" r:id="rId10"/>
    <p:sldLayoutId id="2147483654" r:id="rId11"/>
    <p:sldLayoutId id="2147483655" r:id="rId12"/>
    <p:sldLayoutId id="2147483665" r:id="rId13"/>
    <p:sldLayoutId id="2147483667" r:id="rId14"/>
  </p:sldLayoutIdLst>
  <p:hf sldNum="0" hdr="0" dt="0"/>
  <p:txStyles>
    <p:titleStyle>
      <a:lvl1pPr algn="l" defTabSz="914400" rtl="0" eaLnBrk="1" latinLnBrk="0" hangingPunct="1">
        <a:lnSpc>
          <a:spcPct val="93000"/>
        </a:lnSpc>
        <a:spcBef>
          <a:spcPct val="0"/>
        </a:spcBef>
        <a:buNone/>
        <a:defRPr sz="3000" b="1" kern="1200" baseline="0">
          <a:solidFill>
            <a:schemeClr val="accent1"/>
          </a:solidFill>
          <a:latin typeface="+mj-lt"/>
          <a:ea typeface="+mj-ea"/>
          <a:cs typeface="+mj-cs"/>
        </a:defRPr>
      </a:lvl1pPr>
    </p:titleStyle>
    <p:bodyStyle>
      <a:lvl1pPr marL="288000" indent="-288000" algn="l" defTabSz="914400" rtl="0" eaLnBrk="1" latinLnBrk="0" hangingPunct="1">
        <a:lnSpc>
          <a:spcPct val="138000"/>
        </a:lnSpc>
        <a:spcBef>
          <a:spcPts val="0"/>
        </a:spcBef>
        <a:buClr>
          <a:schemeClr val="accent4"/>
        </a:buClr>
        <a:buFont typeface="Arial" panose="020B0604020202020204" pitchFamily="34" charset="0"/>
        <a:buChar char="•"/>
        <a:defRPr sz="1500" kern="1200">
          <a:solidFill>
            <a:schemeClr val="tx1"/>
          </a:solidFill>
          <a:latin typeface="+mn-lt"/>
          <a:ea typeface="+mn-ea"/>
          <a:cs typeface="+mn-cs"/>
        </a:defRPr>
      </a:lvl1pPr>
      <a:lvl2pPr marL="288000" indent="-288000" algn="l" defTabSz="914400" rtl="0" eaLnBrk="1" latinLnBrk="0" hangingPunct="1">
        <a:lnSpc>
          <a:spcPct val="138000"/>
        </a:lnSpc>
        <a:spcBef>
          <a:spcPts val="0"/>
        </a:spcBef>
        <a:buClr>
          <a:schemeClr val="accent1"/>
        </a:buClr>
        <a:buFont typeface="Arial" panose="020B0604020202020204" pitchFamily="34" charset="0"/>
        <a:buChar char="•"/>
        <a:defRPr sz="1500" kern="1200" baseline="0">
          <a:solidFill>
            <a:schemeClr val="tx1"/>
          </a:solidFill>
          <a:latin typeface="+mn-lt"/>
          <a:ea typeface="+mn-ea"/>
          <a:cs typeface="+mn-cs"/>
        </a:defRPr>
      </a:lvl2pPr>
      <a:lvl3pPr marL="576000" indent="-288000" algn="l" defTabSz="914400" rtl="0" eaLnBrk="1" latinLnBrk="0" hangingPunct="1">
        <a:lnSpc>
          <a:spcPct val="138000"/>
        </a:lnSpc>
        <a:spcBef>
          <a:spcPts val="0"/>
        </a:spcBef>
        <a:buClr>
          <a:schemeClr val="accent4"/>
        </a:buClr>
        <a:buFont typeface="Arial" panose="020B0604020202020204" pitchFamily="34" charset="0"/>
        <a:buChar char="•"/>
        <a:defRPr sz="1200" i="1" kern="1200">
          <a:solidFill>
            <a:schemeClr val="tx1"/>
          </a:solidFill>
          <a:latin typeface="+mn-lt"/>
          <a:ea typeface="+mn-ea"/>
          <a:cs typeface="+mn-cs"/>
        </a:defRPr>
      </a:lvl3pPr>
      <a:lvl4pPr marL="576000" indent="-288000" algn="l" defTabSz="914400" rtl="0" eaLnBrk="1" latinLnBrk="0" hangingPunct="1">
        <a:lnSpc>
          <a:spcPct val="138000"/>
        </a:lnSpc>
        <a:spcBef>
          <a:spcPts val="0"/>
        </a:spcBef>
        <a:buClr>
          <a:schemeClr val="accent1"/>
        </a:buClr>
        <a:buFont typeface="Arial" panose="020B0604020202020204" pitchFamily="34" charset="0"/>
        <a:buChar char="•"/>
        <a:defRPr sz="1200" b="0" i="1" kern="1200" baseline="0">
          <a:solidFill>
            <a:schemeClr val="tx1"/>
          </a:solidFill>
          <a:latin typeface="+mn-lt"/>
          <a:ea typeface="+mn-ea"/>
          <a:cs typeface="+mn-cs"/>
        </a:defRPr>
      </a:lvl4pPr>
      <a:lvl5pPr marL="0" indent="0" algn="l" defTabSz="914400" rtl="0" eaLnBrk="1" latinLnBrk="0" hangingPunct="1">
        <a:lnSpc>
          <a:spcPct val="138000"/>
        </a:lnSpc>
        <a:spcBef>
          <a:spcPts val="0"/>
        </a:spcBef>
        <a:buFont typeface="Arial" panose="020B0604020202020204" pitchFamily="34" charset="0"/>
        <a:buNone/>
        <a:defRPr sz="1500" b="1" kern="1200">
          <a:solidFill>
            <a:schemeClr val="tx1"/>
          </a:solidFill>
          <a:latin typeface="+mn-lt"/>
          <a:ea typeface="+mn-ea"/>
          <a:cs typeface="+mn-cs"/>
        </a:defRPr>
      </a:lvl5pPr>
      <a:lvl6pPr marL="0" indent="0" algn="l" defTabSz="914400" rtl="0" eaLnBrk="1" latinLnBrk="0" hangingPunct="1">
        <a:lnSpc>
          <a:spcPct val="138000"/>
        </a:lnSpc>
        <a:spcBef>
          <a:spcPts val="0"/>
        </a:spcBef>
        <a:buFont typeface="Arial" panose="020B0604020202020204" pitchFamily="34" charset="0"/>
        <a:buNone/>
        <a:defRPr sz="1500" kern="1200">
          <a:solidFill>
            <a:schemeClr val="tx1"/>
          </a:solidFill>
          <a:latin typeface="+mn-lt"/>
          <a:ea typeface="+mn-ea"/>
          <a:cs typeface="+mn-cs"/>
        </a:defRPr>
      </a:lvl6pPr>
      <a:lvl7pPr marL="288000" indent="0" algn="l" defTabSz="914400" rtl="0" eaLnBrk="1" latinLnBrk="0" hangingPunct="1">
        <a:lnSpc>
          <a:spcPct val="138000"/>
        </a:lnSpc>
        <a:spcBef>
          <a:spcPts val="0"/>
        </a:spcBef>
        <a:buFont typeface="Arial" panose="020B0604020202020204" pitchFamily="34" charset="0"/>
        <a:buNone/>
        <a:defRPr sz="1500" i="0" kern="1200">
          <a:solidFill>
            <a:schemeClr val="tx1"/>
          </a:solidFill>
          <a:latin typeface="+mn-lt"/>
          <a:ea typeface="+mn-ea"/>
          <a:cs typeface="+mn-cs"/>
        </a:defRPr>
      </a:lvl7pPr>
      <a:lvl8pPr marL="576000" indent="0" algn="l" defTabSz="914400" rtl="0" eaLnBrk="1" latinLnBrk="0" hangingPunct="1">
        <a:lnSpc>
          <a:spcPct val="138000"/>
        </a:lnSpc>
        <a:spcBef>
          <a:spcPts val="0"/>
        </a:spcBef>
        <a:buFont typeface="Arial" panose="020B0604020202020204" pitchFamily="34" charset="0"/>
        <a:buNone/>
        <a:defRPr sz="1200" i="1" kern="1200">
          <a:solidFill>
            <a:schemeClr val="tx1"/>
          </a:solidFill>
          <a:latin typeface="+mn-lt"/>
          <a:ea typeface="+mn-ea"/>
          <a:cs typeface="+mn-cs"/>
        </a:defRPr>
      </a:lvl8pPr>
      <a:lvl9pPr marL="0" indent="0" algn="l" defTabSz="914400" rtl="0" eaLnBrk="1" latinLnBrk="0" hangingPunct="1">
        <a:lnSpc>
          <a:spcPct val="138000"/>
        </a:lnSpc>
        <a:spcBef>
          <a:spcPts val="0"/>
        </a:spcBef>
        <a:buFont typeface="Arial" panose="020B0604020202020204" pitchFamily="34" charset="0"/>
        <a:buNone/>
        <a:defRPr sz="15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713534F-EEB9-4541-BF6D-1120D27B7159}"/>
              </a:ext>
            </a:extLst>
          </p:cNvPr>
          <p:cNvSpPr>
            <a:spLocks noGrp="1"/>
          </p:cNvSpPr>
          <p:nvPr>
            <p:ph type="ctrTitle"/>
          </p:nvPr>
        </p:nvSpPr>
        <p:spPr/>
        <p:txBody>
          <a:bodyPr/>
          <a:lstStyle/>
          <a:p>
            <a:r>
              <a:rPr lang="nl-NL" dirty="0"/>
              <a:t>Differentiatie</a:t>
            </a:r>
          </a:p>
        </p:txBody>
      </p:sp>
      <p:sp>
        <p:nvSpPr>
          <p:cNvPr id="7" name="Ondertitel 6">
            <a:extLst>
              <a:ext uri="{FF2B5EF4-FFF2-40B4-BE49-F238E27FC236}">
                <a16:creationId xmlns:a16="http://schemas.microsoft.com/office/drawing/2014/main" id="{765E4EE5-1CEF-47D3-B264-EB8F9853967A}"/>
              </a:ext>
            </a:extLst>
          </p:cNvPr>
          <p:cNvSpPr>
            <a:spLocks noGrp="1"/>
          </p:cNvSpPr>
          <p:nvPr>
            <p:ph type="subTitle" idx="1"/>
          </p:nvPr>
        </p:nvSpPr>
        <p:spPr/>
        <p:txBody>
          <a:bodyPr/>
          <a:lstStyle/>
          <a:p>
            <a:r>
              <a:rPr lang="nl-NL" dirty="0"/>
              <a:t>Wat gaat het leerlingen opleveren?</a:t>
            </a:r>
          </a:p>
        </p:txBody>
      </p:sp>
      <p:sp>
        <p:nvSpPr>
          <p:cNvPr id="4" name="Tijdelijke aanduiding voor voettekst 3"/>
          <p:cNvSpPr>
            <a:spLocks noGrp="1"/>
          </p:cNvSpPr>
          <p:nvPr>
            <p:ph type="ftr" sz="quarter" idx="14"/>
          </p:nvPr>
        </p:nvSpPr>
        <p:spPr>
          <a:xfrm>
            <a:off x="538560" y="6373768"/>
            <a:ext cx="5940000" cy="252000"/>
          </a:xfrm>
        </p:spPr>
        <p:txBody>
          <a:bodyPr/>
          <a:lstStyle/>
          <a:p>
            <a:r>
              <a:rPr lang="nl-NL"/>
              <a:t>Een school waar iedereen gelijk is, maar niemand hetzelfde</a:t>
            </a:r>
            <a:endParaRPr lang="nl-NL" dirty="0"/>
          </a:p>
        </p:txBody>
      </p:sp>
      <p:sp>
        <p:nvSpPr>
          <p:cNvPr id="8" name="Tijdelijke aanduiding voor afbeelding 7">
            <a:extLst>
              <a:ext uri="{FF2B5EF4-FFF2-40B4-BE49-F238E27FC236}">
                <a16:creationId xmlns:a16="http://schemas.microsoft.com/office/drawing/2014/main" id="{36A9F8BB-3AF7-47EF-A81F-B07DECC0D34F}"/>
              </a:ext>
            </a:extLst>
          </p:cNvPr>
          <p:cNvSpPr>
            <a:spLocks noGrp="1"/>
          </p:cNvSpPr>
          <p:nvPr>
            <p:ph type="pic" idx="11"/>
          </p:nvPr>
        </p:nvSpPr>
        <p:spPr/>
      </p:sp>
      <p:sp>
        <p:nvSpPr>
          <p:cNvPr id="9" name="Tijdelijke aanduiding voor afbeelding 8">
            <a:extLst>
              <a:ext uri="{FF2B5EF4-FFF2-40B4-BE49-F238E27FC236}">
                <a16:creationId xmlns:a16="http://schemas.microsoft.com/office/drawing/2014/main" id="{8895B421-4F85-498E-95EF-F35D2A44D310}"/>
              </a:ext>
            </a:extLst>
          </p:cNvPr>
          <p:cNvSpPr>
            <a:spLocks noGrp="1"/>
          </p:cNvSpPr>
          <p:nvPr>
            <p:ph type="pic" sz="quarter" idx="12"/>
          </p:nvPr>
        </p:nvSpPr>
        <p:spPr/>
      </p:sp>
      <p:sp>
        <p:nvSpPr>
          <p:cNvPr id="10" name="Tijdelijke aanduiding voor afbeelding 9">
            <a:extLst>
              <a:ext uri="{FF2B5EF4-FFF2-40B4-BE49-F238E27FC236}">
                <a16:creationId xmlns:a16="http://schemas.microsoft.com/office/drawing/2014/main" id="{C0112D3B-E837-4A1A-A349-57BED3A76B71}"/>
              </a:ext>
            </a:extLst>
          </p:cNvPr>
          <p:cNvSpPr>
            <a:spLocks noGrp="1"/>
          </p:cNvSpPr>
          <p:nvPr>
            <p:ph type="pic" sz="quarter" idx="13"/>
          </p:nvPr>
        </p:nvSpPr>
        <p:spPr/>
      </p:sp>
    </p:spTree>
    <p:extLst>
      <p:ext uri="{BB962C8B-B14F-4D97-AF65-F5344CB8AC3E}">
        <p14:creationId xmlns:p14="http://schemas.microsoft.com/office/powerpoint/2010/main" val="51042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EC7C7-3E03-4F91-8CA0-357131A69BC7}"/>
              </a:ext>
            </a:extLst>
          </p:cNvPr>
          <p:cNvSpPr>
            <a:spLocks noGrp="1"/>
          </p:cNvSpPr>
          <p:nvPr>
            <p:ph type="title"/>
          </p:nvPr>
        </p:nvSpPr>
        <p:spPr>
          <a:xfrm>
            <a:off x="493514" y="332030"/>
            <a:ext cx="9252000" cy="509864"/>
          </a:xfrm>
        </p:spPr>
        <p:txBody>
          <a:bodyPr/>
          <a:lstStyle/>
          <a:p>
            <a:r>
              <a:rPr lang="nl-NL" dirty="0"/>
              <a:t>Afsluiting</a:t>
            </a:r>
          </a:p>
        </p:txBody>
      </p:sp>
      <p:sp>
        <p:nvSpPr>
          <p:cNvPr id="3" name="Tijdelijke aanduiding voor inhoud 2">
            <a:extLst>
              <a:ext uri="{FF2B5EF4-FFF2-40B4-BE49-F238E27FC236}">
                <a16:creationId xmlns:a16="http://schemas.microsoft.com/office/drawing/2014/main" id="{AF4D0A85-5C9E-4A08-9584-D603D84C1C3B}"/>
              </a:ext>
            </a:extLst>
          </p:cNvPr>
          <p:cNvSpPr>
            <a:spLocks noGrp="1"/>
          </p:cNvSpPr>
          <p:nvPr>
            <p:ph sz="quarter" idx="13"/>
          </p:nvPr>
        </p:nvSpPr>
        <p:spPr>
          <a:xfrm>
            <a:off x="637026" y="5389123"/>
            <a:ext cx="11084803" cy="782962"/>
          </a:xfrm>
        </p:spPr>
        <p:txBody>
          <a:bodyPr/>
          <a:lstStyle/>
          <a:p>
            <a:r>
              <a:rPr lang="nl-NL" dirty="0"/>
              <a:t>We nemen deze input mee naar de studiedag</a:t>
            </a:r>
          </a:p>
          <a:p>
            <a:r>
              <a:rPr lang="nl-NL" dirty="0"/>
              <a:t>Je kan ons altijd aanspreken als je ons in school ziet of een mail sturen</a:t>
            </a:r>
          </a:p>
          <a:p>
            <a:endParaRPr lang="nl-NL" dirty="0"/>
          </a:p>
          <a:p>
            <a:pPr marL="0" indent="0">
              <a:buNone/>
            </a:pPr>
            <a:endParaRPr lang="nl-NL" dirty="0"/>
          </a:p>
        </p:txBody>
      </p:sp>
      <p:sp>
        <p:nvSpPr>
          <p:cNvPr id="5" name="Tijdelijke aanduiding voor voettekst 4">
            <a:extLst>
              <a:ext uri="{FF2B5EF4-FFF2-40B4-BE49-F238E27FC236}">
                <a16:creationId xmlns:a16="http://schemas.microsoft.com/office/drawing/2014/main" id="{F936B3CC-F3FC-4A66-A2B6-4D8FFCD4B02E}"/>
              </a:ext>
            </a:extLst>
          </p:cNvPr>
          <p:cNvSpPr>
            <a:spLocks noGrp="1"/>
          </p:cNvSpPr>
          <p:nvPr>
            <p:ph type="ftr" sz="quarter" idx="16"/>
          </p:nvPr>
        </p:nvSpPr>
        <p:spPr/>
        <p:txBody>
          <a:bodyPr/>
          <a:lstStyle/>
          <a:p>
            <a:r>
              <a:rPr lang="nl-NL"/>
              <a:t>Een school waar iedereen gelijk is, maar niemand hetzelfde</a:t>
            </a:r>
            <a:endParaRPr lang="nl-NL" dirty="0"/>
          </a:p>
        </p:txBody>
      </p:sp>
      <p:pic>
        <p:nvPicPr>
          <p:cNvPr id="11" name="Afbeelding 10">
            <a:extLst>
              <a:ext uri="{FF2B5EF4-FFF2-40B4-BE49-F238E27FC236}">
                <a16:creationId xmlns:a16="http://schemas.microsoft.com/office/drawing/2014/main" id="{7B18775C-5E94-4DCF-8C8D-DEF263A768DA}"/>
              </a:ext>
            </a:extLst>
          </p:cNvPr>
          <p:cNvPicPr>
            <a:picLocks noChangeAspect="1"/>
          </p:cNvPicPr>
          <p:nvPr/>
        </p:nvPicPr>
        <p:blipFill>
          <a:blip r:embed="rId2"/>
          <a:stretch>
            <a:fillRect/>
          </a:stretch>
        </p:blipFill>
        <p:spPr>
          <a:xfrm>
            <a:off x="9428433" y="2938687"/>
            <a:ext cx="1583278" cy="1416618"/>
          </a:xfrm>
          <a:prstGeom prst="rect">
            <a:avLst/>
          </a:prstGeom>
        </p:spPr>
      </p:pic>
      <p:pic>
        <p:nvPicPr>
          <p:cNvPr id="13" name="Afbeelding 12">
            <a:extLst>
              <a:ext uri="{FF2B5EF4-FFF2-40B4-BE49-F238E27FC236}">
                <a16:creationId xmlns:a16="http://schemas.microsoft.com/office/drawing/2014/main" id="{B3C488FA-620A-49D5-B521-D570BE6937B0}"/>
              </a:ext>
            </a:extLst>
          </p:cNvPr>
          <p:cNvPicPr>
            <a:picLocks noChangeAspect="1"/>
          </p:cNvPicPr>
          <p:nvPr/>
        </p:nvPicPr>
        <p:blipFill>
          <a:blip r:embed="rId3"/>
          <a:stretch>
            <a:fillRect/>
          </a:stretch>
        </p:blipFill>
        <p:spPr>
          <a:xfrm>
            <a:off x="9544894" y="1009189"/>
            <a:ext cx="1564574" cy="1426269"/>
          </a:xfrm>
          <a:prstGeom prst="rect">
            <a:avLst/>
          </a:prstGeom>
        </p:spPr>
      </p:pic>
      <p:pic>
        <p:nvPicPr>
          <p:cNvPr id="15" name="Afbeelding 14">
            <a:extLst>
              <a:ext uri="{FF2B5EF4-FFF2-40B4-BE49-F238E27FC236}">
                <a16:creationId xmlns:a16="http://schemas.microsoft.com/office/drawing/2014/main" id="{063DE59E-9C99-4C73-9AD6-492D225AADEE}"/>
              </a:ext>
            </a:extLst>
          </p:cNvPr>
          <p:cNvPicPr>
            <a:picLocks noChangeAspect="1"/>
          </p:cNvPicPr>
          <p:nvPr/>
        </p:nvPicPr>
        <p:blipFill>
          <a:blip r:embed="rId4"/>
          <a:stretch>
            <a:fillRect/>
          </a:stretch>
        </p:blipFill>
        <p:spPr>
          <a:xfrm>
            <a:off x="6390734" y="2938687"/>
            <a:ext cx="1671303" cy="1478988"/>
          </a:xfrm>
          <a:prstGeom prst="rect">
            <a:avLst/>
          </a:prstGeom>
        </p:spPr>
      </p:pic>
      <p:pic>
        <p:nvPicPr>
          <p:cNvPr id="19" name="Afbeelding 18">
            <a:extLst>
              <a:ext uri="{FF2B5EF4-FFF2-40B4-BE49-F238E27FC236}">
                <a16:creationId xmlns:a16="http://schemas.microsoft.com/office/drawing/2014/main" id="{9E4C9E99-AF90-49A5-ABB5-C947E1362408}"/>
              </a:ext>
            </a:extLst>
          </p:cNvPr>
          <p:cNvPicPr>
            <a:picLocks noChangeAspect="1"/>
          </p:cNvPicPr>
          <p:nvPr/>
        </p:nvPicPr>
        <p:blipFill>
          <a:blip r:embed="rId5"/>
          <a:stretch>
            <a:fillRect/>
          </a:stretch>
        </p:blipFill>
        <p:spPr>
          <a:xfrm>
            <a:off x="570182" y="2823045"/>
            <a:ext cx="1652213" cy="1568908"/>
          </a:xfrm>
          <a:prstGeom prst="rect">
            <a:avLst/>
          </a:prstGeom>
        </p:spPr>
      </p:pic>
      <p:pic>
        <p:nvPicPr>
          <p:cNvPr id="21" name="Afbeelding 20">
            <a:extLst>
              <a:ext uri="{FF2B5EF4-FFF2-40B4-BE49-F238E27FC236}">
                <a16:creationId xmlns:a16="http://schemas.microsoft.com/office/drawing/2014/main" id="{16069B7F-D309-4505-8196-D96998E2D20D}"/>
              </a:ext>
            </a:extLst>
          </p:cNvPr>
          <p:cNvPicPr>
            <a:picLocks noChangeAspect="1"/>
          </p:cNvPicPr>
          <p:nvPr/>
        </p:nvPicPr>
        <p:blipFill>
          <a:blip r:embed="rId6"/>
          <a:stretch>
            <a:fillRect/>
          </a:stretch>
        </p:blipFill>
        <p:spPr>
          <a:xfrm>
            <a:off x="3350867" y="2855010"/>
            <a:ext cx="1733732" cy="1643482"/>
          </a:xfrm>
          <a:prstGeom prst="rect">
            <a:avLst/>
          </a:prstGeom>
        </p:spPr>
      </p:pic>
      <p:pic>
        <p:nvPicPr>
          <p:cNvPr id="23" name="Afbeelding 22">
            <a:extLst>
              <a:ext uri="{FF2B5EF4-FFF2-40B4-BE49-F238E27FC236}">
                <a16:creationId xmlns:a16="http://schemas.microsoft.com/office/drawing/2014/main" id="{58C6A856-5EE7-4297-9E83-1EBCF7F6F6DF}"/>
              </a:ext>
            </a:extLst>
          </p:cNvPr>
          <p:cNvPicPr>
            <a:picLocks noChangeAspect="1"/>
          </p:cNvPicPr>
          <p:nvPr/>
        </p:nvPicPr>
        <p:blipFill>
          <a:blip r:embed="rId7"/>
          <a:stretch>
            <a:fillRect/>
          </a:stretch>
        </p:blipFill>
        <p:spPr>
          <a:xfrm>
            <a:off x="6257299" y="850944"/>
            <a:ext cx="1781040" cy="1567497"/>
          </a:xfrm>
          <a:prstGeom prst="rect">
            <a:avLst/>
          </a:prstGeom>
        </p:spPr>
      </p:pic>
      <p:sp>
        <p:nvSpPr>
          <p:cNvPr id="24" name="Tekstvak 23">
            <a:extLst>
              <a:ext uri="{FF2B5EF4-FFF2-40B4-BE49-F238E27FC236}">
                <a16:creationId xmlns:a16="http://schemas.microsoft.com/office/drawing/2014/main" id="{1E96135A-59D3-4F05-9C22-FA63B7BCDA8C}"/>
              </a:ext>
            </a:extLst>
          </p:cNvPr>
          <p:cNvSpPr txBox="1"/>
          <p:nvPr/>
        </p:nvSpPr>
        <p:spPr>
          <a:xfrm>
            <a:off x="6125592" y="2417012"/>
            <a:ext cx="2310320" cy="369332"/>
          </a:xfrm>
          <a:prstGeom prst="rect">
            <a:avLst/>
          </a:prstGeom>
          <a:noFill/>
        </p:spPr>
        <p:txBody>
          <a:bodyPr wrap="square" rtlCol="0">
            <a:spAutoFit/>
          </a:bodyPr>
          <a:lstStyle/>
          <a:p>
            <a:r>
              <a:rPr lang="nl-NL" dirty="0"/>
              <a:t>Tosca Schröder</a:t>
            </a:r>
          </a:p>
        </p:txBody>
      </p:sp>
      <p:sp>
        <p:nvSpPr>
          <p:cNvPr id="25" name="Tekstvak 24">
            <a:extLst>
              <a:ext uri="{FF2B5EF4-FFF2-40B4-BE49-F238E27FC236}">
                <a16:creationId xmlns:a16="http://schemas.microsoft.com/office/drawing/2014/main" id="{6139D445-2BE1-419D-A430-CB10B0F3BBFB}"/>
              </a:ext>
            </a:extLst>
          </p:cNvPr>
          <p:cNvSpPr txBox="1"/>
          <p:nvPr/>
        </p:nvSpPr>
        <p:spPr>
          <a:xfrm>
            <a:off x="9368173" y="2417012"/>
            <a:ext cx="2310320" cy="369332"/>
          </a:xfrm>
          <a:prstGeom prst="rect">
            <a:avLst/>
          </a:prstGeom>
          <a:noFill/>
        </p:spPr>
        <p:txBody>
          <a:bodyPr wrap="square" rtlCol="0">
            <a:spAutoFit/>
          </a:bodyPr>
          <a:lstStyle/>
          <a:p>
            <a:r>
              <a:rPr lang="nl-NL" dirty="0"/>
              <a:t>Heleen Caro</a:t>
            </a:r>
          </a:p>
        </p:txBody>
      </p:sp>
      <p:sp>
        <p:nvSpPr>
          <p:cNvPr id="26" name="Tekstvak 25">
            <a:extLst>
              <a:ext uri="{FF2B5EF4-FFF2-40B4-BE49-F238E27FC236}">
                <a16:creationId xmlns:a16="http://schemas.microsoft.com/office/drawing/2014/main" id="{02CFFA0D-109D-472D-942E-8F5691FDE3C1}"/>
              </a:ext>
            </a:extLst>
          </p:cNvPr>
          <p:cNvSpPr txBox="1"/>
          <p:nvPr/>
        </p:nvSpPr>
        <p:spPr>
          <a:xfrm>
            <a:off x="3144692" y="4396478"/>
            <a:ext cx="2310320" cy="369332"/>
          </a:xfrm>
          <a:prstGeom prst="rect">
            <a:avLst/>
          </a:prstGeom>
          <a:noFill/>
        </p:spPr>
        <p:txBody>
          <a:bodyPr wrap="square" rtlCol="0">
            <a:spAutoFit/>
          </a:bodyPr>
          <a:lstStyle/>
          <a:p>
            <a:r>
              <a:rPr lang="nl-NL" dirty="0"/>
              <a:t>Boris van Brussel</a:t>
            </a:r>
          </a:p>
        </p:txBody>
      </p:sp>
      <p:sp>
        <p:nvSpPr>
          <p:cNvPr id="27" name="Tekstvak 26">
            <a:extLst>
              <a:ext uri="{FF2B5EF4-FFF2-40B4-BE49-F238E27FC236}">
                <a16:creationId xmlns:a16="http://schemas.microsoft.com/office/drawing/2014/main" id="{F5FF6A8F-4AE3-48F3-A68C-B3A80B2D3CC3}"/>
              </a:ext>
            </a:extLst>
          </p:cNvPr>
          <p:cNvSpPr txBox="1"/>
          <p:nvPr/>
        </p:nvSpPr>
        <p:spPr>
          <a:xfrm>
            <a:off x="5989292" y="4417675"/>
            <a:ext cx="2310320" cy="369332"/>
          </a:xfrm>
          <a:prstGeom prst="rect">
            <a:avLst/>
          </a:prstGeom>
          <a:noFill/>
        </p:spPr>
        <p:txBody>
          <a:bodyPr wrap="square" rtlCol="0">
            <a:spAutoFit/>
          </a:bodyPr>
          <a:lstStyle/>
          <a:p>
            <a:r>
              <a:rPr lang="nl-NL" dirty="0"/>
              <a:t>Trijntje Pasma</a:t>
            </a:r>
          </a:p>
        </p:txBody>
      </p:sp>
      <p:sp>
        <p:nvSpPr>
          <p:cNvPr id="28" name="Tekstvak 27">
            <a:extLst>
              <a:ext uri="{FF2B5EF4-FFF2-40B4-BE49-F238E27FC236}">
                <a16:creationId xmlns:a16="http://schemas.microsoft.com/office/drawing/2014/main" id="{73D6B97B-2BB8-438A-9E4F-67A054E67387}"/>
              </a:ext>
            </a:extLst>
          </p:cNvPr>
          <p:cNvSpPr txBox="1"/>
          <p:nvPr/>
        </p:nvSpPr>
        <p:spPr>
          <a:xfrm>
            <a:off x="9368173" y="4338273"/>
            <a:ext cx="2310320" cy="369332"/>
          </a:xfrm>
          <a:prstGeom prst="rect">
            <a:avLst/>
          </a:prstGeom>
          <a:noFill/>
        </p:spPr>
        <p:txBody>
          <a:bodyPr wrap="square" rtlCol="0">
            <a:spAutoFit/>
          </a:bodyPr>
          <a:lstStyle/>
          <a:p>
            <a:r>
              <a:rPr lang="nl-NL" dirty="0"/>
              <a:t>Astrid Prins</a:t>
            </a:r>
          </a:p>
        </p:txBody>
      </p:sp>
      <p:sp>
        <p:nvSpPr>
          <p:cNvPr id="30" name="Tekstvak 29">
            <a:extLst>
              <a:ext uri="{FF2B5EF4-FFF2-40B4-BE49-F238E27FC236}">
                <a16:creationId xmlns:a16="http://schemas.microsoft.com/office/drawing/2014/main" id="{F81DB92A-73C2-4432-B4AE-114518105AD0}"/>
              </a:ext>
            </a:extLst>
          </p:cNvPr>
          <p:cNvSpPr txBox="1"/>
          <p:nvPr/>
        </p:nvSpPr>
        <p:spPr>
          <a:xfrm>
            <a:off x="217424" y="4401554"/>
            <a:ext cx="2748223" cy="369332"/>
          </a:xfrm>
          <a:prstGeom prst="rect">
            <a:avLst/>
          </a:prstGeom>
          <a:noFill/>
        </p:spPr>
        <p:txBody>
          <a:bodyPr wrap="square" rtlCol="0">
            <a:spAutoFit/>
          </a:bodyPr>
          <a:lstStyle/>
          <a:p>
            <a:r>
              <a:rPr lang="nl-NL" dirty="0"/>
              <a:t>Jannie Mosk-Valkema</a:t>
            </a:r>
          </a:p>
        </p:txBody>
      </p:sp>
      <p:sp>
        <p:nvSpPr>
          <p:cNvPr id="31" name="Tekstvak 30">
            <a:extLst>
              <a:ext uri="{FF2B5EF4-FFF2-40B4-BE49-F238E27FC236}">
                <a16:creationId xmlns:a16="http://schemas.microsoft.com/office/drawing/2014/main" id="{8226E794-B1A8-4D3D-BBF6-F5F7A5654274}"/>
              </a:ext>
            </a:extLst>
          </p:cNvPr>
          <p:cNvSpPr txBox="1"/>
          <p:nvPr/>
        </p:nvSpPr>
        <p:spPr>
          <a:xfrm>
            <a:off x="431582" y="2400231"/>
            <a:ext cx="2310320" cy="369332"/>
          </a:xfrm>
          <a:prstGeom prst="rect">
            <a:avLst/>
          </a:prstGeom>
          <a:noFill/>
        </p:spPr>
        <p:txBody>
          <a:bodyPr wrap="square" rtlCol="0">
            <a:spAutoFit/>
          </a:bodyPr>
          <a:lstStyle/>
          <a:p>
            <a:r>
              <a:rPr lang="nl-NL" dirty="0"/>
              <a:t>Jan Mulder</a:t>
            </a:r>
          </a:p>
        </p:txBody>
      </p:sp>
      <p:sp>
        <p:nvSpPr>
          <p:cNvPr id="32" name="Tekstvak 31">
            <a:extLst>
              <a:ext uri="{FF2B5EF4-FFF2-40B4-BE49-F238E27FC236}">
                <a16:creationId xmlns:a16="http://schemas.microsoft.com/office/drawing/2014/main" id="{FBDEEE3A-C4E8-4AFC-97D7-45CA1CC48646}"/>
              </a:ext>
            </a:extLst>
          </p:cNvPr>
          <p:cNvSpPr txBox="1"/>
          <p:nvPr/>
        </p:nvSpPr>
        <p:spPr>
          <a:xfrm>
            <a:off x="3144692" y="2417012"/>
            <a:ext cx="2310320" cy="369332"/>
          </a:xfrm>
          <a:prstGeom prst="rect">
            <a:avLst/>
          </a:prstGeom>
          <a:noFill/>
        </p:spPr>
        <p:txBody>
          <a:bodyPr wrap="square" rtlCol="0">
            <a:spAutoFit/>
          </a:bodyPr>
          <a:lstStyle/>
          <a:p>
            <a:r>
              <a:rPr lang="nl-NL" dirty="0" err="1"/>
              <a:t>Nitin</a:t>
            </a:r>
            <a:r>
              <a:rPr lang="nl-NL" dirty="0"/>
              <a:t> Ishwardat</a:t>
            </a:r>
          </a:p>
        </p:txBody>
      </p:sp>
      <p:pic>
        <p:nvPicPr>
          <p:cNvPr id="38" name="Afbeelding 37">
            <a:extLst>
              <a:ext uri="{FF2B5EF4-FFF2-40B4-BE49-F238E27FC236}">
                <a16:creationId xmlns:a16="http://schemas.microsoft.com/office/drawing/2014/main" id="{5F58C464-0563-4979-8268-5451F5E1CB1C}"/>
              </a:ext>
            </a:extLst>
          </p:cNvPr>
          <p:cNvPicPr>
            <a:picLocks noChangeAspect="1"/>
          </p:cNvPicPr>
          <p:nvPr/>
        </p:nvPicPr>
        <p:blipFill>
          <a:blip r:embed="rId8"/>
          <a:stretch>
            <a:fillRect/>
          </a:stretch>
        </p:blipFill>
        <p:spPr>
          <a:xfrm>
            <a:off x="3471128" y="910560"/>
            <a:ext cx="1657447" cy="1551973"/>
          </a:xfrm>
          <a:prstGeom prst="rect">
            <a:avLst/>
          </a:prstGeom>
        </p:spPr>
      </p:pic>
      <p:pic>
        <p:nvPicPr>
          <p:cNvPr id="29" name="Afbeelding 28" descr="Afbeelding met buiten, persoon, dragen, sluiten&#10;&#10;Automatisch gegenereerde beschrijving">
            <a:extLst>
              <a:ext uri="{FF2B5EF4-FFF2-40B4-BE49-F238E27FC236}">
                <a16:creationId xmlns:a16="http://schemas.microsoft.com/office/drawing/2014/main" id="{5AC9B5CB-FFEA-4A30-ADB5-98442F954F30}"/>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3000"/>
                    </a14:imgEffect>
                  </a14:imgLayer>
                </a14:imgProps>
              </a:ext>
              <a:ext uri="{28A0092B-C50C-407E-A947-70E740481C1C}">
                <a14:useLocalDpi xmlns:a14="http://schemas.microsoft.com/office/drawing/2010/main" val="0"/>
              </a:ext>
            </a:extLst>
          </a:blip>
          <a:stretch>
            <a:fillRect/>
          </a:stretch>
        </p:blipFill>
        <p:spPr>
          <a:xfrm>
            <a:off x="860271" y="981259"/>
            <a:ext cx="1072034" cy="1353260"/>
          </a:xfrm>
          <a:prstGeom prst="rect">
            <a:avLst/>
          </a:prstGeom>
          <a:effectLst>
            <a:glow rad="127000">
              <a:schemeClr val="accent1">
                <a:alpha val="47000"/>
              </a:schemeClr>
            </a:glow>
          </a:effectLst>
        </p:spPr>
      </p:pic>
    </p:spTree>
    <p:extLst>
      <p:ext uri="{BB962C8B-B14F-4D97-AF65-F5344CB8AC3E}">
        <p14:creationId xmlns:p14="http://schemas.microsoft.com/office/powerpoint/2010/main" val="405247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CB0AD-DF8B-4712-9B3C-A9F730208E7D}"/>
              </a:ext>
            </a:extLst>
          </p:cNvPr>
          <p:cNvSpPr>
            <a:spLocks noGrp="1"/>
          </p:cNvSpPr>
          <p:nvPr>
            <p:ph type="title"/>
          </p:nvPr>
        </p:nvSpPr>
        <p:spPr/>
        <p:txBody>
          <a:bodyPr/>
          <a:lstStyle/>
          <a:p>
            <a:r>
              <a:rPr lang="nl-NL" dirty="0"/>
              <a:t>Waarom?</a:t>
            </a:r>
          </a:p>
        </p:txBody>
      </p:sp>
      <p:sp>
        <p:nvSpPr>
          <p:cNvPr id="3" name="Tijdelijke aanduiding voor inhoud 2">
            <a:extLst>
              <a:ext uri="{FF2B5EF4-FFF2-40B4-BE49-F238E27FC236}">
                <a16:creationId xmlns:a16="http://schemas.microsoft.com/office/drawing/2014/main" id="{491E744B-06E1-4990-8D0A-A7435A6CE7BE}"/>
              </a:ext>
            </a:extLst>
          </p:cNvPr>
          <p:cNvSpPr>
            <a:spLocks noGrp="1"/>
          </p:cNvSpPr>
          <p:nvPr>
            <p:ph sz="quarter" idx="13"/>
          </p:nvPr>
        </p:nvSpPr>
        <p:spPr>
          <a:xfrm>
            <a:off x="539750" y="1690777"/>
            <a:ext cx="10566400" cy="4519223"/>
          </a:xfrm>
        </p:spPr>
        <p:txBody>
          <a:bodyPr/>
          <a:lstStyle/>
          <a:p>
            <a:r>
              <a:rPr lang="nl-NL" sz="2400" dirty="0">
                <a:effectLst/>
                <a:latin typeface="Calibri" panose="020F0502020204030204" pitchFamily="34" charset="0"/>
                <a:ea typeface="Calibri" panose="020F0502020204030204" pitchFamily="34" charset="0"/>
                <a:cs typeface="Arial" panose="020B0604020202020204" pitchFamily="34" charset="0"/>
              </a:rPr>
              <a:t>Omdat we een motiverende leeromgeving willen creëren in de naaste ontwikkeling van leerlingen om invloed uit te oefenen op de motivatie van leerlingen. </a:t>
            </a:r>
          </a:p>
          <a:p>
            <a:pPr marL="0" indent="0">
              <a:buNone/>
            </a:pPr>
            <a:endParaRPr lang="nl-NL" sz="2400" dirty="0">
              <a:effectLst/>
              <a:latin typeface="Calibri" panose="020F0502020204030204" pitchFamily="34" charset="0"/>
              <a:ea typeface="Calibri" panose="020F0502020204030204" pitchFamily="34" charset="0"/>
              <a:cs typeface="Arial" panose="020B0604020202020204" pitchFamily="34" charset="0"/>
            </a:endParaRPr>
          </a:p>
          <a:p>
            <a:r>
              <a:rPr lang="nl-NL" sz="2400" dirty="0">
                <a:effectLst/>
                <a:latin typeface="Calibri" panose="020F0502020204030204" pitchFamily="34" charset="0"/>
                <a:ea typeface="Calibri" panose="020F0502020204030204" pitchFamily="34" charset="0"/>
                <a:cs typeface="Arial" panose="020B0604020202020204" pitchFamily="34" charset="0"/>
              </a:rPr>
              <a:t>Differentiatie is een middel om invloed uit te oefenen op het welbevinden, leergedrag en de leerprestaties.</a:t>
            </a:r>
          </a:p>
          <a:p>
            <a:endParaRPr lang="nl-NL"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ijdelijke aanduiding voor voettekst 4">
            <a:extLst>
              <a:ext uri="{FF2B5EF4-FFF2-40B4-BE49-F238E27FC236}">
                <a16:creationId xmlns:a16="http://schemas.microsoft.com/office/drawing/2014/main" id="{3C1CCCF5-2721-49BE-9C7E-3F583ECB4F96}"/>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2009076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28C66-5987-4CB5-A7A8-936B9DEFF749}"/>
              </a:ext>
            </a:extLst>
          </p:cNvPr>
          <p:cNvSpPr>
            <a:spLocks noGrp="1"/>
          </p:cNvSpPr>
          <p:nvPr>
            <p:ph type="title"/>
          </p:nvPr>
        </p:nvSpPr>
        <p:spPr/>
        <p:txBody>
          <a:bodyPr/>
          <a:lstStyle/>
          <a:p>
            <a:r>
              <a:rPr lang="nl-NL" sz="3200" dirty="0">
                <a:latin typeface="Calibri" panose="020F0502020204030204" pitchFamily="34" charset="0"/>
                <a:cs typeface="Arial" panose="020B0604020202020204" pitchFamily="34" charset="0"/>
              </a:rPr>
              <a:t>Uit het onderzoek van </a:t>
            </a:r>
            <a:r>
              <a:rPr lang="nl-NL" sz="3200" dirty="0" err="1">
                <a:latin typeface="Calibri" panose="020F0502020204030204" pitchFamily="34" charset="0"/>
                <a:cs typeface="Arial" panose="020B0604020202020204" pitchFamily="34" charset="0"/>
              </a:rPr>
              <a:t>Plonie</a:t>
            </a:r>
            <a:r>
              <a:rPr lang="nl-NL" sz="3200" dirty="0">
                <a:latin typeface="Calibri" panose="020F0502020204030204" pitchFamily="34" charset="0"/>
                <a:cs typeface="Arial" panose="020B0604020202020204" pitchFamily="34" charset="0"/>
              </a:rPr>
              <a:t> en Maartje over differentiatie</a:t>
            </a:r>
            <a:endParaRPr lang="nl-NL" dirty="0"/>
          </a:p>
        </p:txBody>
      </p:sp>
      <p:sp>
        <p:nvSpPr>
          <p:cNvPr id="3" name="Tijdelijke aanduiding voor inhoud 2">
            <a:extLst>
              <a:ext uri="{FF2B5EF4-FFF2-40B4-BE49-F238E27FC236}">
                <a16:creationId xmlns:a16="http://schemas.microsoft.com/office/drawing/2014/main" id="{3720FDA9-2EB5-402C-9908-751AD1BF2868}"/>
              </a:ext>
            </a:extLst>
          </p:cNvPr>
          <p:cNvSpPr>
            <a:spLocks noGrp="1"/>
          </p:cNvSpPr>
          <p:nvPr>
            <p:ph sz="quarter" idx="13"/>
          </p:nvPr>
        </p:nvSpPr>
        <p:spPr>
          <a:xfrm>
            <a:off x="539750" y="1823049"/>
            <a:ext cx="9252000" cy="4386951"/>
          </a:xfrm>
        </p:spPr>
        <p:txBody>
          <a:bodyPr/>
          <a:lstStyle/>
          <a:p>
            <a:r>
              <a:rPr lang="nl-NL" sz="2400" dirty="0">
                <a:latin typeface="Calibri" panose="020F0502020204030204" pitchFamily="34" charset="0"/>
                <a:cs typeface="Arial" panose="020B0604020202020204" pitchFamily="34" charset="0"/>
              </a:rPr>
              <a:t>63,5% van de docenten geven aan dat differentie voor hen een belangrijk thema is 32,4 % twijfelt nog, 4,1 % is het oneens</a:t>
            </a:r>
          </a:p>
          <a:p>
            <a:r>
              <a:rPr lang="nl-NL" sz="2400" dirty="0">
                <a:latin typeface="Calibri" panose="020F0502020204030204" pitchFamily="34" charset="0"/>
                <a:cs typeface="Arial" panose="020B0604020202020204" pitchFamily="34" charset="0"/>
              </a:rPr>
              <a:t>47,3 % geeft aan voldoende didactische/pedagogische vaardigheden te hebben om gedifferentieerd les te kunnen geven, 44,6 % twijfelt, 8,1 % is het oneens</a:t>
            </a:r>
          </a:p>
          <a:p>
            <a:r>
              <a:rPr lang="nl-NL" sz="2400" dirty="0">
                <a:latin typeface="Calibri" panose="020F0502020204030204" pitchFamily="34" charset="0"/>
                <a:cs typeface="Arial" panose="020B0604020202020204" pitchFamily="34" charset="0"/>
              </a:rPr>
              <a:t>74,3 % denkt dat het een positief effect heeft op het leerrendement van leerlingen, 25,7% twijfelt en 0% is het oneens</a:t>
            </a:r>
          </a:p>
          <a:p>
            <a:endParaRPr lang="nl-NL" sz="1600" dirty="0"/>
          </a:p>
          <a:p>
            <a:endParaRPr lang="nl-NL" dirty="0"/>
          </a:p>
        </p:txBody>
      </p:sp>
      <p:sp>
        <p:nvSpPr>
          <p:cNvPr id="5" name="Tijdelijke aanduiding voor voettekst 4">
            <a:extLst>
              <a:ext uri="{FF2B5EF4-FFF2-40B4-BE49-F238E27FC236}">
                <a16:creationId xmlns:a16="http://schemas.microsoft.com/office/drawing/2014/main" id="{ECDDCF7E-84AA-4B9B-BB6E-E8F3A1DB2009}"/>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120810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a:extLst>
              <a:ext uri="{FF2B5EF4-FFF2-40B4-BE49-F238E27FC236}">
                <a16:creationId xmlns:a16="http://schemas.microsoft.com/office/drawing/2014/main" id="{8A61269E-B890-40FB-84B2-B80912FC774C}"/>
              </a:ext>
            </a:extLst>
          </p:cNvPr>
          <p:cNvPicPr>
            <a:picLocks noGrp="1" noChangeAspect="1"/>
          </p:cNvPicPr>
          <p:nvPr>
            <p:ph sz="quarter" idx="13"/>
          </p:nvPr>
        </p:nvPicPr>
        <p:blipFill>
          <a:blip r:embed="rId2"/>
          <a:stretch>
            <a:fillRect/>
          </a:stretch>
        </p:blipFill>
        <p:spPr>
          <a:xfrm>
            <a:off x="66675" y="0"/>
            <a:ext cx="12125325" cy="6858000"/>
          </a:xfrm>
        </p:spPr>
      </p:pic>
    </p:spTree>
    <p:extLst>
      <p:ext uri="{BB962C8B-B14F-4D97-AF65-F5344CB8AC3E}">
        <p14:creationId xmlns:p14="http://schemas.microsoft.com/office/powerpoint/2010/main" val="286530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19414-2602-4D40-B2A0-AD96D3092BEA}"/>
              </a:ext>
            </a:extLst>
          </p:cNvPr>
          <p:cNvSpPr>
            <a:spLocks noGrp="1"/>
          </p:cNvSpPr>
          <p:nvPr>
            <p:ph type="title"/>
          </p:nvPr>
        </p:nvSpPr>
        <p:spPr/>
        <p:txBody>
          <a:bodyPr/>
          <a:lstStyle/>
          <a:p>
            <a:r>
              <a:rPr lang="nl-NL" dirty="0"/>
              <a:t>Proces</a:t>
            </a:r>
          </a:p>
        </p:txBody>
      </p:sp>
      <p:sp>
        <p:nvSpPr>
          <p:cNvPr id="3" name="Tijdelijke aanduiding voor inhoud 2">
            <a:extLst>
              <a:ext uri="{FF2B5EF4-FFF2-40B4-BE49-F238E27FC236}">
                <a16:creationId xmlns:a16="http://schemas.microsoft.com/office/drawing/2014/main" id="{5F07EBCE-CA13-4B48-B53F-3306254B2F83}"/>
              </a:ext>
            </a:extLst>
          </p:cNvPr>
          <p:cNvSpPr>
            <a:spLocks noGrp="1"/>
          </p:cNvSpPr>
          <p:nvPr>
            <p:ph sz="quarter" idx="13"/>
          </p:nvPr>
        </p:nvSpPr>
        <p:spPr>
          <a:xfrm>
            <a:off x="539749" y="1217141"/>
            <a:ext cx="10772861" cy="4992859"/>
          </a:xfrm>
        </p:spPr>
        <p:txBody>
          <a:bodyPr/>
          <a:lstStyle/>
          <a:p>
            <a:r>
              <a:rPr lang="nl-NL" sz="1600" dirty="0"/>
              <a:t>Vanuit de schoolleiding is Tosca Schröder de trekker van het doel over differentiatie.</a:t>
            </a:r>
          </a:p>
          <a:p>
            <a:endParaRPr lang="nl-NL" sz="1600" dirty="0"/>
          </a:p>
          <a:p>
            <a:r>
              <a:rPr lang="nl-NL" sz="1600" dirty="0"/>
              <a:t>Zij heeft een innovatieplan differentiatie geschreven wat op 13 april in de schoolleiding is besproken.</a:t>
            </a:r>
          </a:p>
          <a:p>
            <a:endParaRPr lang="nl-NL" sz="1600" dirty="0"/>
          </a:p>
          <a:p>
            <a:r>
              <a:rPr lang="nl-NL" sz="1600" dirty="0"/>
              <a:t>Hieruit is een projectgroep differentiatie samengesteld, met daarin uit elk team minimaal één docent. De leden van deze projectgroep zijn: Jan Mulder, </a:t>
            </a:r>
            <a:r>
              <a:rPr lang="nl-NL" sz="1600" dirty="0" err="1"/>
              <a:t>Nitin</a:t>
            </a:r>
            <a:r>
              <a:rPr lang="nl-NL" sz="1600" dirty="0"/>
              <a:t> Ishwardat, Tosca Schröder, Heleen Caro, Jannie Mosk-Valkema, Boris van Brussel, Trijntje Pasma en Astrid Prins</a:t>
            </a:r>
          </a:p>
          <a:p>
            <a:endParaRPr lang="nl-NL" sz="1600" dirty="0"/>
          </a:p>
          <a:p>
            <a:r>
              <a:rPr lang="nl-NL" sz="1600" dirty="0" err="1"/>
              <a:t>Plonie</a:t>
            </a:r>
            <a:r>
              <a:rPr lang="nl-NL" sz="1600" dirty="0"/>
              <a:t> en Maartje hebben een startmeting gedaan naar differentiatie</a:t>
            </a:r>
          </a:p>
          <a:p>
            <a:endParaRPr lang="nl-NL" sz="1600" dirty="0"/>
          </a:p>
          <a:p>
            <a:r>
              <a:rPr lang="nl-NL" sz="1600" dirty="0"/>
              <a:t>Daarnaast zijn we geplaatst in het innovatietraject van de VO-raad en krijgen we vanuit daar externe begeleiding van Wendy Janssen en Karen Brinkman. Ook zijn we geplaatst in een groep scholen om met elkaar te kunnen uitwisselen en leren. We zijn verbonden aan het: </a:t>
            </a:r>
            <a:r>
              <a:rPr lang="nl-NL" sz="1600" dirty="0" err="1"/>
              <a:t>Vechtdal</a:t>
            </a:r>
            <a:r>
              <a:rPr lang="nl-NL" sz="1600" dirty="0"/>
              <a:t> College (Hardenberg), Rijnlands lyceum (Sassenheim), </a:t>
            </a:r>
            <a:r>
              <a:rPr lang="nl-NL" sz="1600" dirty="0" err="1"/>
              <a:t>Emmauscollege</a:t>
            </a:r>
            <a:r>
              <a:rPr lang="nl-NL" sz="1600" dirty="0"/>
              <a:t> (Rotterdam), Christelijk Lyceum (Veenendaal) en </a:t>
            </a:r>
            <a:r>
              <a:rPr lang="nl-NL" sz="1600" dirty="0" err="1"/>
              <a:t>Purmerendse</a:t>
            </a:r>
            <a:r>
              <a:rPr lang="nl-NL" sz="1600" dirty="0"/>
              <a:t> SMG (Purmerend)</a:t>
            </a:r>
          </a:p>
        </p:txBody>
      </p:sp>
      <p:sp>
        <p:nvSpPr>
          <p:cNvPr id="5" name="Tijdelijke aanduiding voor voettekst 4">
            <a:extLst>
              <a:ext uri="{FF2B5EF4-FFF2-40B4-BE49-F238E27FC236}">
                <a16:creationId xmlns:a16="http://schemas.microsoft.com/office/drawing/2014/main" id="{A02E3DC4-D0A0-45CF-ACDE-23B3E9FD11A2}"/>
              </a:ext>
            </a:extLst>
          </p:cNvPr>
          <p:cNvSpPr>
            <a:spLocks noGrp="1"/>
          </p:cNvSpPr>
          <p:nvPr>
            <p:ph type="ftr" sz="quarter" idx="16"/>
          </p:nvPr>
        </p:nvSpPr>
        <p:spPr/>
        <p:txBody>
          <a:bodyPr/>
          <a:lstStyle/>
          <a:p>
            <a:r>
              <a:rPr lang="nl-NL" dirty="0"/>
              <a:t>Een school waar iedereen gelijk is, maar niemand hetzelfde</a:t>
            </a:r>
          </a:p>
        </p:txBody>
      </p:sp>
    </p:spTree>
    <p:extLst>
      <p:ext uri="{BB962C8B-B14F-4D97-AF65-F5344CB8AC3E}">
        <p14:creationId xmlns:p14="http://schemas.microsoft.com/office/powerpoint/2010/main" val="27878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75672-93F7-4294-B7CB-5D0FBE74DE19}"/>
              </a:ext>
            </a:extLst>
          </p:cNvPr>
          <p:cNvSpPr>
            <a:spLocks noGrp="1"/>
          </p:cNvSpPr>
          <p:nvPr>
            <p:ph type="title"/>
          </p:nvPr>
        </p:nvSpPr>
        <p:spPr/>
        <p:txBody>
          <a:bodyPr/>
          <a:lstStyle/>
          <a:p>
            <a:r>
              <a:rPr lang="nl-NL" dirty="0"/>
              <a:t>Jaardoel en tijdlijn</a:t>
            </a:r>
          </a:p>
        </p:txBody>
      </p:sp>
      <p:sp>
        <p:nvSpPr>
          <p:cNvPr id="3" name="Tijdelijke aanduiding voor inhoud 2">
            <a:extLst>
              <a:ext uri="{FF2B5EF4-FFF2-40B4-BE49-F238E27FC236}">
                <a16:creationId xmlns:a16="http://schemas.microsoft.com/office/drawing/2014/main" id="{6110B01C-95D5-4BBE-8DC5-31D2CB5BA3B8}"/>
              </a:ext>
            </a:extLst>
          </p:cNvPr>
          <p:cNvSpPr>
            <a:spLocks noGrp="1"/>
          </p:cNvSpPr>
          <p:nvPr>
            <p:ph sz="quarter" idx="13"/>
          </p:nvPr>
        </p:nvSpPr>
        <p:spPr>
          <a:xfrm>
            <a:off x="463549" y="1353226"/>
            <a:ext cx="10804525" cy="5020542"/>
          </a:xfrm>
        </p:spPr>
        <p:txBody>
          <a:bodyPr/>
          <a:lstStyle/>
          <a:p>
            <a:pPr marL="0" indent="0">
              <a:buNone/>
            </a:pPr>
            <a:endParaRPr lang="nl-NL" dirty="0"/>
          </a:p>
          <a:p>
            <a:r>
              <a:rPr lang="nl-NL" b="1" u="sng" dirty="0"/>
              <a:t>Jaardoel</a:t>
            </a:r>
            <a:r>
              <a:rPr lang="nl-NL" dirty="0"/>
              <a:t>: D</a:t>
            </a:r>
            <a:r>
              <a:rPr lang="nl-NL" b="0" i="0" dirty="0">
                <a:effectLst/>
              </a:rPr>
              <a:t>e werkgroep heeft een eenduidige definitie van het begrip convergente differentiatie geformuleerd. Ze hebben handvatten verkregen en beschikbaar gesteld aan collega’s waarmee zij aan de slag kunnen, zodat er een eerste en/of volgende stap met differentiatie is gezet. De docenten hebben dit uitgeprobeerd, met elkaar uitgewisseld en geëvalueerd en nagedacht over de vervolgstap. </a:t>
            </a:r>
          </a:p>
          <a:p>
            <a:endParaRPr lang="nl-NL" dirty="0"/>
          </a:p>
          <a:p>
            <a:r>
              <a:rPr lang="nl-NL" b="1" i="0" u="sng" dirty="0">
                <a:effectLst/>
              </a:rPr>
              <a:t>Studiedag 11 januari</a:t>
            </a:r>
            <a:r>
              <a:rPr lang="nl-NL" b="0" i="0" dirty="0">
                <a:effectLst/>
              </a:rPr>
              <a:t>: handvatten beschikbaar stellen aan collega’s waarmee zij aan de slag kunnen</a:t>
            </a:r>
          </a:p>
          <a:p>
            <a:endParaRPr lang="nl-NL" b="0" i="0" dirty="0">
              <a:effectLst/>
            </a:endParaRPr>
          </a:p>
          <a:p>
            <a:r>
              <a:rPr lang="nl-NL" b="1" u="sng" dirty="0"/>
              <a:t>Teamvergadering 31 januari</a:t>
            </a:r>
            <a:r>
              <a:rPr lang="nl-NL" dirty="0"/>
              <a:t>: start van een eerste en/of volgende stap met differentiatie</a:t>
            </a:r>
          </a:p>
          <a:p>
            <a:endParaRPr lang="nl-NL" dirty="0"/>
          </a:p>
          <a:p>
            <a:r>
              <a:rPr lang="nl-NL" b="1" u="sng" dirty="0"/>
              <a:t>Teamvergadering 12 april: </a:t>
            </a:r>
            <a:r>
              <a:rPr lang="nl-NL" dirty="0"/>
              <a:t>waarschijnlijk gebruiken voor de opbrengst</a:t>
            </a:r>
          </a:p>
          <a:p>
            <a:pPr marL="0" indent="0">
              <a:buNone/>
            </a:pPr>
            <a:endParaRPr lang="nl-NL" dirty="0"/>
          </a:p>
          <a:p>
            <a:pPr marL="0" indent="0">
              <a:buNone/>
            </a:pPr>
            <a:endParaRPr lang="nl-NL" dirty="0"/>
          </a:p>
          <a:p>
            <a:endParaRPr lang="nl-NL" dirty="0"/>
          </a:p>
          <a:p>
            <a:pPr marL="0" indent="0">
              <a:buNone/>
            </a:pPr>
            <a:endParaRPr lang="nl-NL" b="0" i="0" dirty="0">
              <a:effectLst/>
            </a:endParaRPr>
          </a:p>
          <a:p>
            <a:endParaRPr lang="nl-NL" dirty="0"/>
          </a:p>
        </p:txBody>
      </p:sp>
      <p:sp>
        <p:nvSpPr>
          <p:cNvPr id="5" name="Tijdelijke aanduiding voor voettekst 4">
            <a:extLst>
              <a:ext uri="{FF2B5EF4-FFF2-40B4-BE49-F238E27FC236}">
                <a16:creationId xmlns:a16="http://schemas.microsoft.com/office/drawing/2014/main" id="{67C32142-E284-460C-899F-62A5B01E83A2}"/>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349405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4FA23-EBD1-4A6D-8848-371C13864AE2}"/>
              </a:ext>
            </a:extLst>
          </p:cNvPr>
          <p:cNvSpPr>
            <a:spLocks noGrp="1"/>
          </p:cNvSpPr>
          <p:nvPr>
            <p:ph type="title"/>
          </p:nvPr>
        </p:nvSpPr>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D979E33-6826-4196-A0F2-CA5B3D9CB9F5}"/>
              </a:ext>
            </a:extLst>
          </p:cNvPr>
          <p:cNvSpPr>
            <a:spLocks noGrp="1"/>
          </p:cNvSpPr>
          <p:nvPr>
            <p:ph sz="quarter" idx="13"/>
          </p:nvPr>
        </p:nvSpPr>
        <p:spPr>
          <a:xfrm>
            <a:off x="539749" y="1514475"/>
            <a:ext cx="10575925" cy="4695525"/>
          </a:xfrm>
        </p:spPr>
        <p:txBody>
          <a:bodyPr/>
          <a:lstStyle/>
          <a:p>
            <a:r>
              <a:rPr lang="nl-NL" sz="2000" dirty="0"/>
              <a:t>Inzicht in wat er al wordt gedaan</a:t>
            </a:r>
          </a:p>
          <a:p>
            <a:endParaRPr lang="nl-NL" sz="2000" dirty="0"/>
          </a:p>
          <a:p>
            <a:r>
              <a:rPr lang="nl-NL" sz="2000" dirty="0"/>
              <a:t>Hoeveel expertise er al is om te gebruiken</a:t>
            </a:r>
          </a:p>
          <a:p>
            <a:endParaRPr lang="nl-NL" sz="2000" dirty="0"/>
          </a:p>
          <a:p>
            <a:r>
              <a:rPr lang="nl-NL" sz="2000" dirty="0"/>
              <a:t>Wat heeft men nodig</a:t>
            </a:r>
          </a:p>
          <a:p>
            <a:endParaRPr lang="nl-NL" sz="2000" dirty="0"/>
          </a:p>
          <a:p>
            <a:r>
              <a:rPr lang="nl-NL" sz="2000" dirty="0"/>
              <a:t>Wat wil men nog leren</a:t>
            </a:r>
          </a:p>
        </p:txBody>
      </p:sp>
      <p:sp>
        <p:nvSpPr>
          <p:cNvPr id="5" name="Tijdelijke aanduiding voor voettekst 4">
            <a:extLst>
              <a:ext uri="{FF2B5EF4-FFF2-40B4-BE49-F238E27FC236}">
                <a16:creationId xmlns:a16="http://schemas.microsoft.com/office/drawing/2014/main" id="{585AFB01-4D04-4BBA-9870-821B76AF556E}"/>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75121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4363-3C7A-4E30-8B39-786FDE9695CE}"/>
              </a:ext>
            </a:extLst>
          </p:cNvPr>
          <p:cNvSpPr>
            <a:spLocks noGrp="1"/>
          </p:cNvSpPr>
          <p:nvPr>
            <p:ph type="title"/>
          </p:nvPr>
        </p:nvSpPr>
        <p:spPr/>
        <p:txBody>
          <a:bodyPr/>
          <a:lstStyle/>
          <a:p>
            <a:r>
              <a:rPr lang="nl-NL" dirty="0"/>
              <a:t>We gaan aan de slag met differentiatie. Wat is jouw eerste reactie hierop? </a:t>
            </a:r>
          </a:p>
        </p:txBody>
      </p:sp>
      <p:sp>
        <p:nvSpPr>
          <p:cNvPr id="3" name="Tijdelijke aanduiding voor inhoud 2">
            <a:extLst>
              <a:ext uri="{FF2B5EF4-FFF2-40B4-BE49-F238E27FC236}">
                <a16:creationId xmlns:a16="http://schemas.microsoft.com/office/drawing/2014/main" id="{9F9C62E2-28CE-4A00-8AF4-4E863AFDDC94}"/>
              </a:ext>
            </a:extLst>
          </p:cNvPr>
          <p:cNvSpPr>
            <a:spLocks noGrp="1"/>
          </p:cNvSpPr>
          <p:nvPr>
            <p:ph sz="quarter" idx="13"/>
          </p:nvPr>
        </p:nvSpPr>
        <p:spPr>
          <a:xfrm>
            <a:off x="539749" y="1764000"/>
            <a:ext cx="10345501" cy="4446000"/>
          </a:xfrm>
        </p:spPr>
        <p:txBody>
          <a:bodyPr/>
          <a:lstStyle/>
          <a:p>
            <a:pPr marL="0" indent="0">
              <a:buNone/>
            </a:pPr>
            <a:endParaRPr lang="nl-NL" dirty="0"/>
          </a:p>
          <a:p>
            <a:r>
              <a:rPr lang="nl-NL" sz="2000" dirty="0"/>
              <a:t>Nee, omdat…</a:t>
            </a:r>
          </a:p>
          <a:p>
            <a:endParaRPr lang="nl-NL" sz="2000" dirty="0"/>
          </a:p>
          <a:p>
            <a:r>
              <a:rPr lang="nl-NL" sz="2000" dirty="0"/>
              <a:t>Ja, maar hoe …</a:t>
            </a:r>
          </a:p>
          <a:p>
            <a:endParaRPr lang="nl-NL" sz="2000" dirty="0"/>
          </a:p>
          <a:p>
            <a:r>
              <a:rPr lang="nl-NL" sz="2000" dirty="0"/>
              <a:t>Ja, zo ….</a:t>
            </a:r>
          </a:p>
          <a:p>
            <a:endParaRPr lang="nl-NL" dirty="0"/>
          </a:p>
          <a:p>
            <a:pPr marL="0" indent="0">
              <a:buNone/>
            </a:pPr>
            <a:r>
              <a:rPr lang="nl-NL" dirty="0"/>
              <a:t>Pak een kaartje met jouw antwoord en zoek vervolgens maximaal 3 anderen, met dit groepje ga je de komende 20 minuten aan de slag met de vragen, die krijg je op papier. En </a:t>
            </a:r>
            <a:r>
              <a:rPr lang="nl-NL"/>
              <a:t>beantwoord deze </a:t>
            </a:r>
            <a:r>
              <a:rPr lang="nl-NL" dirty="0"/>
              <a:t>in de Microsoft Form.</a:t>
            </a:r>
          </a:p>
          <a:p>
            <a:pPr marL="0" indent="0">
              <a:buNone/>
            </a:pPr>
            <a:endParaRPr lang="nl-NL" dirty="0"/>
          </a:p>
          <a:p>
            <a:pPr marL="0" indent="0">
              <a:buNone/>
            </a:pPr>
            <a:r>
              <a:rPr lang="nl-NL" dirty="0"/>
              <a:t>Na 20 minuten presenteren we in 1 à 2 minuten aan elkaar de belangrijkste opbrengst</a:t>
            </a:r>
          </a:p>
        </p:txBody>
      </p:sp>
      <p:sp>
        <p:nvSpPr>
          <p:cNvPr id="5" name="Tijdelijke aanduiding voor voettekst 4">
            <a:extLst>
              <a:ext uri="{FF2B5EF4-FFF2-40B4-BE49-F238E27FC236}">
                <a16:creationId xmlns:a16="http://schemas.microsoft.com/office/drawing/2014/main" id="{AF27816F-7718-45B2-ADD8-3418304F2964}"/>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182163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04363-3C7A-4E30-8B39-786FDE9695CE}"/>
              </a:ext>
            </a:extLst>
          </p:cNvPr>
          <p:cNvSpPr>
            <a:spLocks noGrp="1"/>
          </p:cNvSpPr>
          <p:nvPr>
            <p:ph type="title"/>
          </p:nvPr>
        </p:nvSpPr>
        <p:spPr/>
        <p:txBody>
          <a:bodyPr/>
          <a:lstStyle/>
          <a:p>
            <a:r>
              <a:rPr lang="nl-NL" dirty="0"/>
              <a:t>Hierbij de links naar de vragen:</a:t>
            </a:r>
          </a:p>
        </p:txBody>
      </p:sp>
      <p:sp>
        <p:nvSpPr>
          <p:cNvPr id="3" name="Tijdelijke aanduiding voor inhoud 2">
            <a:extLst>
              <a:ext uri="{FF2B5EF4-FFF2-40B4-BE49-F238E27FC236}">
                <a16:creationId xmlns:a16="http://schemas.microsoft.com/office/drawing/2014/main" id="{9F9C62E2-28CE-4A00-8AF4-4E863AFDDC94}"/>
              </a:ext>
            </a:extLst>
          </p:cNvPr>
          <p:cNvSpPr>
            <a:spLocks noGrp="1"/>
          </p:cNvSpPr>
          <p:nvPr>
            <p:ph sz="quarter" idx="13"/>
          </p:nvPr>
        </p:nvSpPr>
        <p:spPr>
          <a:xfrm>
            <a:off x="539749" y="1764000"/>
            <a:ext cx="10345501" cy="4446000"/>
          </a:xfrm>
        </p:spPr>
        <p:txBody>
          <a:bodyPr/>
          <a:lstStyle/>
          <a:p>
            <a:pPr marL="0" indent="0">
              <a:buNone/>
            </a:pPr>
            <a:endParaRPr lang="nl-NL" dirty="0"/>
          </a:p>
          <a:p>
            <a:r>
              <a:rPr lang="nl-NL" sz="2000" dirty="0"/>
              <a:t>Nee, omdat… link naar enquête Nee, omdat</a:t>
            </a:r>
          </a:p>
          <a:p>
            <a:endParaRPr lang="nl-NL" sz="2000" dirty="0"/>
          </a:p>
          <a:p>
            <a:r>
              <a:rPr lang="nl-NL" sz="2000" dirty="0"/>
              <a:t>Ja, maar hoe … link naar enquête Ja, maar hoe</a:t>
            </a:r>
          </a:p>
          <a:p>
            <a:pPr marL="0" indent="0">
              <a:buNone/>
            </a:pPr>
            <a:endParaRPr lang="nl-NL" sz="2000" dirty="0"/>
          </a:p>
          <a:p>
            <a:r>
              <a:rPr lang="nl-NL" sz="2000" dirty="0"/>
              <a:t>Ja, zo …. Link naar enquête Ja, zo</a:t>
            </a:r>
          </a:p>
          <a:p>
            <a:endParaRPr lang="nl-NL" dirty="0"/>
          </a:p>
        </p:txBody>
      </p:sp>
      <p:sp>
        <p:nvSpPr>
          <p:cNvPr id="5" name="Tijdelijke aanduiding voor voettekst 4">
            <a:extLst>
              <a:ext uri="{FF2B5EF4-FFF2-40B4-BE49-F238E27FC236}">
                <a16:creationId xmlns:a16="http://schemas.microsoft.com/office/drawing/2014/main" id="{AF27816F-7718-45B2-ADD8-3418304F2964}"/>
              </a:ext>
            </a:extLst>
          </p:cNvPr>
          <p:cNvSpPr>
            <a:spLocks noGrp="1"/>
          </p:cNvSpPr>
          <p:nvPr>
            <p:ph type="ftr" sz="quarter" idx="16"/>
          </p:nvPr>
        </p:nvSpPr>
        <p:spPr/>
        <p:txBody>
          <a:bodyPr/>
          <a:lstStyle/>
          <a:p>
            <a:r>
              <a:rPr lang="nl-NL"/>
              <a:t>Een school waar iedereen gelijk is, maar niemand hetzelfde</a:t>
            </a:r>
            <a:endParaRPr lang="nl-NL" dirty="0"/>
          </a:p>
        </p:txBody>
      </p:sp>
    </p:spTree>
    <p:extLst>
      <p:ext uri="{BB962C8B-B14F-4D97-AF65-F5344CB8AC3E}">
        <p14:creationId xmlns:p14="http://schemas.microsoft.com/office/powerpoint/2010/main" val="2915591366"/>
      </p:ext>
    </p:extLst>
  </p:cSld>
  <p:clrMapOvr>
    <a:masterClrMapping/>
  </p:clrMapOvr>
</p:sld>
</file>

<file path=ppt/theme/theme1.xml><?xml version="1.0" encoding="utf-8"?>
<a:theme xmlns:a="http://schemas.openxmlformats.org/drawingml/2006/main" name="Huisstijl">
  <a:themeElements>
    <a:clrScheme name="Kleuren HWC - PowerPoint">
      <a:dk1>
        <a:srgbClr val="595959"/>
      </a:dk1>
      <a:lt1>
        <a:sysClr val="window" lastClr="FFFFFF"/>
      </a:lt1>
      <a:dk2>
        <a:srgbClr val="000000"/>
      </a:dk2>
      <a:lt2>
        <a:srgbClr val="FFFFFF"/>
      </a:lt2>
      <a:accent1>
        <a:srgbClr val="478641"/>
      </a:accent1>
      <a:accent2>
        <a:srgbClr val="68A457"/>
      </a:accent2>
      <a:accent3>
        <a:srgbClr val="F2F5EF"/>
      </a:accent3>
      <a:accent4>
        <a:srgbClr val="78368C"/>
      </a:accent4>
      <a:accent5>
        <a:srgbClr val="915BA1"/>
      </a:accent5>
      <a:accent6>
        <a:srgbClr val="F0EAF5"/>
      </a:accent6>
      <a:hlink>
        <a:srgbClr val="000000"/>
      </a:hlink>
      <a:folHlink>
        <a:srgbClr val="000000"/>
      </a:folHlink>
    </a:clrScheme>
    <a:fontScheme name="Lettertypen Hermann Wesselink Colleg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ermann Wesselink College.potx" id="{D7A12D81-DD4E-4FC1-AC89-61057FE230A3}" vid="{1F023FC1-F9F8-4BE2-B5A4-CA92E0ECEB46}"/>
    </a:ext>
  </a:extLst>
</a:theme>
</file>

<file path=ppt/theme/theme2.xml><?xml version="1.0" encoding="utf-8"?>
<a:theme xmlns:a="http://schemas.openxmlformats.org/drawingml/2006/main" name="Kantoorthema">
  <a:themeElements>
    <a:clrScheme name="Notes colors">
      <a:dk1>
        <a:srgbClr val="595959"/>
      </a:dk1>
      <a:lt1>
        <a:srgbClr val="FFFFFF"/>
      </a:lt1>
      <a:dk2>
        <a:srgbClr val="000000"/>
      </a:dk2>
      <a:lt2>
        <a:srgbClr val="FFFFFF"/>
      </a:lt2>
      <a:accent1>
        <a:srgbClr val="478641"/>
      </a:accent1>
      <a:accent2>
        <a:srgbClr val="68A457"/>
      </a:accent2>
      <a:accent3>
        <a:srgbClr val="F2F5EF"/>
      </a:accent3>
      <a:accent4>
        <a:srgbClr val="78368C"/>
      </a:accent4>
      <a:accent5>
        <a:srgbClr val="915BA1"/>
      </a:accent5>
      <a:accent6>
        <a:srgbClr val="F0EAF5"/>
      </a:accent6>
      <a:hlink>
        <a:srgbClr val="000000"/>
      </a:hlink>
      <a:folHlink>
        <a:srgbClr val="000000"/>
      </a:folHlink>
    </a:clrScheme>
    <a:fontScheme name="Notes fonts">
      <a:majorFont>
        <a:latin typeface="Verdan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595959"/>
      </a:dk1>
      <a:lt1>
        <a:srgbClr val="FFFFFF"/>
      </a:lt1>
      <a:dk2>
        <a:srgbClr val="000000"/>
      </a:dk2>
      <a:lt2>
        <a:srgbClr val="FFFFFF"/>
      </a:lt2>
      <a:accent1>
        <a:srgbClr val="478641"/>
      </a:accent1>
      <a:accent2>
        <a:srgbClr val="68A457"/>
      </a:accent2>
      <a:accent3>
        <a:srgbClr val="F2F5EF"/>
      </a:accent3>
      <a:accent4>
        <a:srgbClr val="78368C"/>
      </a:accent4>
      <a:accent5>
        <a:srgbClr val="915BA1"/>
      </a:accent5>
      <a:accent6>
        <a:srgbClr val="F0EAF5"/>
      </a:accent6>
      <a:hlink>
        <a:srgbClr val="000000"/>
      </a:hlink>
      <a:folHlink>
        <a:srgbClr val="000000"/>
      </a:folHlink>
    </a:clrScheme>
    <a:fontScheme name="Handout fonts">
      <a:majorFont>
        <a:latin typeface="Verdan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AB660564570845AE81D7D6DB212398" ma:contentTypeVersion="9" ma:contentTypeDescription="Een nieuw document maken." ma:contentTypeScope="" ma:versionID="01d38659aebf6e425a532c0a957613d3">
  <xsd:schema xmlns:xsd="http://www.w3.org/2001/XMLSchema" xmlns:xs="http://www.w3.org/2001/XMLSchema" xmlns:p="http://schemas.microsoft.com/office/2006/metadata/properties" xmlns:ns2="0f3c9eac-975e-4b29-b14a-b553bafc0648" xmlns:ns3="ac040b2d-7b5c-42d4-92fd-8bb6ccb8e73e" targetNamespace="http://schemas.microsoft.com/office/2006/metadata/properties" ma:root="true" ma:fieldsID="d39e8b47a274b0dbd76c875ee06e5d6b" ns2:_="" ns3:_="">
    <xsd:import namespace="0f3c9eac-975e-4b29-b14a-b553bafc0648"/>
    <xsd:import namespace="ac040b2d-7b5c-42d4-92fd-8bb6ccb8e73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c9eac-975e-4b29-b14a-b553bafc06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040b2d-7b5c-42d4-92fd-8bb6ccb8e73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57D77-6D27-43D3-8AC2-CD22C8C89F8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6FA13A-F766-489A-8AF3-98CCD66296F5}"/>
</file>

<file path=customXml/itemProps3.xml><?xml version="1.0" encoding="utf-8"?>
<ds:datastoreItem xmlns:ds="http://schemas.openxmlformats.org/officeDocument/2006/customXml" ds:itemID="{8E1561A9-FC0C-4CCC-92FB-ABB7809B4D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Hermann Wesselink College</Template>
  <TotalTime>8</TotalTime>
  <Words>683</Words>
  <Application>Microsoft Office PowerPoint</Application>
  <PresentationFormat>Breedbeeld</PresentationFormat>
  <Paragraphs>79</Paragraphs>
  <Slides>10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Verdana</vt:lpstr>
      <vt:lpstr>Huisstijl</vt:lpstr>
      <vt:lpstr>Differentiatie</vt:lpstr>
      <vt:lpstr>Waarom?</vt:lpstr>
      <vt:lpstr>Uit het onderzoek van Plonie en Maartje over differentiatie</vt:lpstr>
      <vt:lpstr>PowerPoint-presentatie</vt:lpstr>
      <vt:lpstr>Proces</vt:lpstr>
      <vt:lpstr>Jaardoel en tijdlijn</vt:lpstr>
      <vt:lpstr>Doel van vandaag</vt:lpstr>
      <vt:lpstr>We gaan aan de slag met differentiatie. Wat is jouw eerste reactie hierop? </vt:lpstr>
      <vt:lpstr>Hierbij de links naar de vragen:</vt:lpstr>
      <vt:lpstr>Afsluiting</vt:lpstr>
    </vt:vector>
  </TitlesOfParts>
  <Manager/>
  <Company>Hermann Wesselink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Differentiatie</dc:title>
  <dc:subject/>
  <dc:creator>Schröder, T.A.M.</dc:creator>
  <cp:keywords/>
  <dc:description>Sjabloonversie: 1.0 - 27 mei 2021_x000d_
Sjablonen: www.JoulesUnlimited.com</dc:description>
  <cp:lastModifiedBy>Schröder, T.A.M.</cp:lastModifiedBy>
  <cp:revision>4</cp:revision>
  <dcterms:created xsi:type="dcterms:W3CDTF">2021-10-19T09:03:28Z</dcterms:created>
  <dcterms:modified xsi:type="dcterms:W3CDTF">2022-04-01T07:01:27Z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0x0101004AAB660564570845AE81D7D6DB212398</vt:lpwstr>
  </property>
</Properties>
</file>