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256" r:id="rId5"/>
    <p:sldId id="257" r:id="rId6"/>
    <p:sldId id="258" r:id="rId7"/>
    <p:sldId id="260" r:id="rId8"/>
    <p:sldId id="266" r:id="rId9"/>
    <p:sldId id="264" r:id="rId10"/>
    <p:sldId id="265" r:id="rId11"/>
    <p:sldId id="313" r:id="rId12"/>
    <p:sldId id="314" r:id="rId13"/>
    <p:sldId id="315" r:id="rId14"/>
    <p:sldId id="316" r:id="rId15"/>
    <p:sldId id="317" r:id="rId16"/>
    <p:sldId id="318" r:id="rId17"/>
    <p:sldId id="267" r:id="rId18"/>
    <p:sldId id="269" r:id="rId19"/>
    <p:sldId id="273" r:id="rId20"/>
    <p:sldId id="268" r:id="rId21"/>
    <p:sldId id="270" r:id="rId22"/>
    <p:sldId id="271" r:id="rId23"/>
    <p:sldId id="263" r:id="rId24"/>
  </p:sldIdLst>
  <p:sldSz cx="12192000" cy="6858000"/>
  <p:notesSz cx="6858000" cy="99456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49884C-E505-4953-B816-CE5F63AD566C}" v="6" dt="2024-04-17T07:51:43.44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3816DBF0-3D7A-45D5-945B-E82D42E3CD0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02AFD75-B94C-434A-BF5C-836327544730}">
      <dgm:prSet/>
      <dgm:spPr/>
      <dgm:t>
        <a:bodyPr/>
        <a:lstStyle/>
        <a:p>
          <a:pPr>
            <a:lnSpc>
              <a:spcPct val="100000"/>
            </a:lnSpc>
          </a:pPr>
          <a:r>
            <a:rPr lang="nl-NL" dirty="0"/>
            <a:t>Monnikskap is een afdeling van een reguliere school in Nijmegen; het Dominicus College. </a:t>
          </a:r>
          <a:endParaRPr lang="en-US" dirty="0"/>
        </a:p>
      </dgm:t>
    </dgm:pt>
    <dgm:pt modelId="{4F1BBBE4-882E-47D9-BB08-661FEE5D44CD}" type="parTrans" cxnId="{A2BF5D37-5EA9-472F-AE45-0C0BAF493D84}">
      <dgm:prSet/>
      <dgm:spPr/>
      <dgm:t>
        <a:bodyPr/>
        <a:lstStyle/>
        <a:p>
          <a:endParaRPr lang="en-US"/>
        </a:p>
      </dgm:t>
    </dgm:pt>
    <dgm:pt modelId="{9440B8E5-199C-4301-AEC6-3D332745AC65}" type="sibTrans" cxnId="{A2BF5D37-5EA9-472F-AE45-0C0BAF493D84}">
      <dgm:prSet/>
      <dgm:spPr/>
      <dgm:t>
        <a:bodyPr/>
        <a:lstStyle/>
        <a:p>
          <a:endParaRPr lang="en-US"/>
        </a:p>
      </dgm:t>
    </dgm:pt>
    <dgm:pt modelId="{71F2EE9A-4184-486E-9BEC-BBC702768ABD}">
      <dgm:prSet/>
      <dgm:spPr/>
      <dgm:t>
        <a:bodyPr/>
        <a:lstStyle/>
        <a:p>
          <a:pPr>
            <a:lnSpc>
              <a:spcPct val="100000"/>
            </a:lnSpc>
          </a:pPr>
          <a:r>
            <a:rPr lang="nl-NL" dirty="0"/>
            <a:t>Voor circa 70 leerlingen met een lichamelijke beperking en of een chronische ziekte met een havo- of vwo niveau</a:t>
          </a:r>
          <a:endParaRPr lang="en-US" dirty="0"/>
        </a:p>
      </dgm:t>
    </dgm:pt>
    <dgm:pt modelId="{9B93257A-2C59-48E1-B49C-09207B0ADEC8}" type="parTrans" cxnId="{3C950CBC-8987-4047-88CF-CFA31DA0707A}">
      <dgm:prSet/>
      <dgm:spPr/>
      <dgm:t>
        <a:bodyPr/>
        <a:lstStyle/>
        <a:p>
          <a:endParaRPr lang="en-US"/>
        </a:p>
      </dgm:t>
    </dgm:pt>
    <dgm:pt modelId="{7DE085AA-BB0B-4495-BAE9-97937DB25EB1}" type="sibTrans" cxnId="{3C950CBC-8987-4047-88CF-CFA31DA0707A}">
      <dgm:prSet/>
      <dgm:spPr/>
      <dgm:t>
        <a:bodyPr/>
        <a:lstStyle/>
        <a:p>
          <a:endParaRPr lang="en-US"/>
        </a:p>
      </dgm:t>
    </dgm:pt>
    <dgm:pt modelId="{0B3228BC-9752-4236-8CA6-9841896A9367}">
      <dgm:prSet/>
      <dgm:spPr/>
      <dgm:t>
        <a:bodyPr/>
        <a:lstStyle/>
        <a:p>
          <a:pPr>
            <a:lnSpc>
              <a:spcPct val="100000"/>
            </a:lnSpc>
          </a:pPr>
          <a:r>
            <a:rPr lang="nl-NL" dirty="0"/>
            <a:t>Sinds 2009 samen school op 1 locatie en bouwen aan inclusie</a:t>
          </a:r>
          <a:endParaRPr lang="en-US" dirty="0"/>
        </a:p>
      </dgm:t>
    </dgm:pt>
    <dgm:pt modelId="{5999FACB-2BFB-4A68-98AD-B62E799CAE88}" type="parTrans" cxnId="{B4CDB4A6-6B44-471F-A139-B9CF96444F79}">
      <dgm:prSet/>
      <dgm:spPr/>
      <dgm:t>
        <a:bodyPr/>
        <a:lstStyle/>
        <a:p>
          <a:endParaRPr lang="en-US"/>
        </a:p>
      </dgm:t>
    </dgm:pt>
    <dgm:pt modelId="{DE2E80B1-9680-433F-B92E-D00C4F67759B}" type="sibTrans" cxnId="{B4CDB4A6-6B44-471F-A139-B9CF96444F79}">
      <dgm:prSet/>
      <dgm:spPr/>
      <dgm:t>
        <a:bodyPr/>
        <a:lstStyle/>
        <a:p>
          <a:endParaRPr lang="en-US"/>
        </a:p>
      </dgm:t>
    </dgm:pt>
    <dgm:pt modelId="{B2F3E581-6117-4890-9C0C-A767D7A36337}" type="pres">
      <dgm:prSet presAssocID="{3816DBF0-3D7A-45D5-945B-E82D42E3CD05}" presName="root" presStyleCnt="0">
        <dgm:presLayoutVars>
          <dgm:dir/>
          <dgm:resizeHandles val="exact"/>
        </dgm:presLayoutVars>
      </dgm:prSet>
      <dgm:spPr/>
    </dgm:pt>
    <dgm:pt modelId="{98238343-23FF-4B7F-B121-8820D9CEAB62}" type="pres">
      <dgm:prSet presAssocID="{802AFD75-B94C-434A-BF5C-836327544730}" presName="compNode" presStyleCnt="0"/>
      <dgm:spPr/>
    </dgm:pt>
    <dgm:pt modelId="{8CD49440-6E5C-4064-86E0-026C7FD96B33}" type="pres">
      <dgm:prSet presAssocID="{802AFD75-B94C-434A-BF5C-836327544730}" presName="bgRect" presStyleLbl="bgShp" presStyleIdx="0" presStyleCnt="3"/>
      <dgm:spPr/>
    </dgm:pt>
    <dgm:pt modelId="{1791B2DE-E86F-4FF0-8A5A-0E9A0292C438}" type="pres">
      <dgm:prSet presAssocID="{802AFD75-B94C-434A-BF5C-83632754473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55A71009-290F-4DF7-9EFD-3476BBB721B4}" type="pres">
      <dgm:prSet presAssocID="{802AFD75-B94C-434A-BF5C-836327544730}" presName="spaceRect" presStyleCnt="0"/>
      <dgm:spPr/>
    </dgm:pt>
    <dgm:pt modelId="{838A13A1-D89C-4875-BDF8-1976CF574397}" type="pres">
      <dgm:prSet presAssocID="{802AFD75-B94C-434A-BF5C-836327544730}" presName="parTx" presStyleLbl="revTx" presStyleIdx="0" presStyleCnt="3">
        <dgm:presLayoutVars>
          <dgm:chMax val="0"/>
          <dgm:chPref val="0"/>
        </dgm:presLayoutVars>
      </dgm:prSet>
      <dgm:spPr/>
    </dgm:pt>
    <dgm:pt modelId="{68BE5DE8-6FD2-4A78-AF65-08C8D5E3B14F}" type="pres">
      <dgm:prSet presAssocID="{9440B8E5-199C-4301-AEC6-3D332745AC65}" presName="sibTrans" presStyleCnt="0"/>
      <dgm:spPr/>
    </dgm:pt>
    <dgm:pt modelId="{8CE631BF-ED3D-4E99-9FA0-8300B1C90C46}" type="pres">
      <dgm:prSet presAssocID="{71F2EE9A-4184-486E-9BEC-BBC702768ABD}" presName="compNode" presStyleCnt="0"/>
      <dgm:spPr/>
    </dgm:pt>
    <dgm:pt modelId="{091B5DFA-24C6-4D7F-9A70-FEB0ABED6669}" type="pres">
      <dgm:prSet presAssocID="{71F2EE9A-4184-486E-9BEC-BBC702768ABD}" presName="bgRect" presStyleLbl="bgShp" presStyleIdx="1" presStyleCnt="3"/>
      <dgm:spPr/>
    </dgm:pt>
    <dgm:pt modelId="{3F1094A7-9930-4BC2-8614-C401C166CA03}" type="pres">
      <dgm:prSet presAssocID="{71F2EE9A-4184-486E-9BEC-BBC702768AB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ep"/>
        </a:ext>
      </dgm:extLst>
    </dgm:pt>
    <dgm:pt modelId="{998C58D8-C2AA-4421-9920-9C3A3D1153F3}" type="pres">
      <dgm:prSet presAssocID="{71F2EE9A-4184-486E-9BEC-BBC702768ABD}" presName="spaceRect" presStyleCnt="0"/>
      <dgm:spPr/>
    </dgm:pt>
    <dgm:pt modelId="{B34774DB-7CDB-447D-BEF5-62D92EF153A1}" type="pres">
      <dgm:prSet presAssocID="{71F2EE9A-4184-486E-9BEC-BBC702768ABD}" presName="parTx" presStyleLbl="revTx" presStyleIdx="1" presStyleCnt="3">
        <dgm:presLayoutVars>
          <dgm:chMax val="0"/>
          <dgm:chPref val="0"/>
        </dgm:presLayoutVars>
      </dgm:prSet>
      <dgm:spPr/>
    </dgm:pt>
    <dgm:pt modelId="{836E049E-3E48-4BDA-9990-D4083487F934}" type="pres">
      <dgm:prSet presAssocID="{7DE085AA-BB0B-4495-BAE9-97937DB25EB1}" presName="sibTrans" presStyleCnt="0"/>
      <dgm:spPr/>
    </dgm:pt>
    <dgm:pt modelId="{C947BF1F-62AA-465B-BFC8-1488300F7225}" type="pres">
      <dgm:prSet presAssocID="{0B3228BC-9752-4236-8CA6-9841896A9367}" presName="compNode" presStyleCnt="0"/>
      <dgm:spPr/>
    </dgm:pt>
    <dgm:pt modelId="{33398B12-293D-482B-83EC-24C8F1402E55}" type="pres">
      <dgm:prSet presAssocID="{0B3228BC-9752-4236-8CA6-9841896A9367}" presName="bgRect" presStyleLbl="bgShp" presStyleIdx="2" presStyleCnt="3"/>
      <dgm:spPr/>
    </dgm:pt>
    <dgm:pt modelId="{6D337176-7FB6-489A-A856-484BB9D575BE}" type="pres">
      <dgm:prSet presAssocID="{0B3228BC-9752-4236-8CA6-9841896A936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
        </a:ext>
      </dgm:extLst>
    </dgm:pt>
    <dgm:pt modelId="{0A106C4A-3474-41E6-8DEE-0E37BB1DADA9}" type="pres">
      <dgm:prSet presAssocID="{0B3228BC-9752-4236-8CA6-9841896A9367}" presName="spaceRect" presStyleCnt="0"/>
      <dgm:spPr/>
    </dgm:pt>
    <dgm:pt modelId="{6680FF96-F8FB-4B1E-B23B-59C4BE01B551}" type="pres">
      <dgm:prSet presAssocID="{0B3228BC-9752-4236-8CA6-9841896A9367}" presName="parTx" presStyleLbl="revTx" presStyleIdx="2" presStyleCnt="3">
        <dgm:presLayoutVars>
          <dgm:chMax val="0"/>
          <dgm:chPref val="0"/>
        </dgm:presLayoutVars>
      </dgm:prSet>
      <dgm:spPr/>
    </dgm:pt>
  </dgm:ptLst>
  <dgm:cxnLst>
    <dgm:cxn modelId="{A75D5A35-870F-4548-BFCB-83EF26923721}" type="presOf" srcId="{3816DBF0-3D7A-45D5-945B-E82D42E3CD05}" destId="{B2F3E581-6117-4890-9C0C-A767D7A36337}" srcOrd="0" destOrd="0" presId="urn:microsoft.com/office/officeart/2018/2/layout/IconVerticalSolidList"/>
    <dgm:cxn modelId="{A2BF5D37-5EA9-472F-AE45-0C0BAF493D84}" srcId="{3816DBF0-3D7A-45D5-945B-E82D42E3CD05}" destId="{802AFD75-B94C-434A-BF5C-836327544730}" srcOrd="0" destOrd="0" parTransId="{4F1BBBE4-882E-47D9-BB08-661FEE5D44CD}" sibTransId="{9440B8E5-199C-4301-AEC6-3D332745AC65}"/>
    <dgm:cxn modelId="{0EC92C42-F7B4-46D8-B36D-7A8310D3DDA3}" type="presOf" srcId="{802AFD75-B94C-434A-BF5C-836327544730}" destId="{838A13A1-D89C-4875-BDF8-1976CF574397}" srcOrd="0" destOrd="0" presId="urn:microsoft.com/office/officeart/2018/2/layout/IconVerticalSolidList"/>
    <dgm:cxn modelId="{B4CDB4A6-6B44-471F-A139-B9CF96444F79}" srcId="{3816DBF0-3D7A-45D5-945B-E82D42E3CD05}" destId="{0B3228BC-9752-4236-8CA6-9841896A9367}" srcOrd="2" destOrd="0" parTransId="{5999FACB-2BFB-4A68-98AD-B62E799CAE88}" sibTransId="{DE2E80B1-9680-433F-B92E-D00C4F67759B}"/>
    <dgm:cxn modelId="{B9FA46A9-6869-4C8E-91EF-A40ACA50E3A8}" type="presOf" srcId="{71F2EE9A-4184-486E-9BEC-BBC702768ABD}" destId="{B34774DB-7CDB-447D-BEF5-62D92EF153A1}" srcOrd="0" destOrd="0" presId="urn:microsoft.com/office/officeart/2018/2/layout/IconVerticalSolidList"/>
    <dgm:cxn modelId="{3C950CBC-8987-4047-88CF-CFA31DA0707A}" srcId="{3816DBF0-3D7A-45D5-945B-E82D42E3CD05}" destId="{71F2EE9A-4184-486E-9BEC-BBC702768ABD}" srcOrd="1" destOrd="0" parTransId="{9B93257A-2C59-48E1-B49C-09207B0ADEC8}" sibTransId="{7DE085AA-BB0B-4495-BAE9-97937DB25EB1}"/>
    <dgm:cxn modelId="{911E71D0-1B81-4187-A0F6-E1D9A2C92ACB}" type="presOf" srcId="{0B3228BC-9752-4236-8CA6-9841896A9367}" destId="{6680FF96-F8FB-4B1E-B23B-59C4BE01B551}" srcOrd="0" destOrd="0" presId="urn:microsoft.com/office/officeart/2018/2/layout/IconVerticalSolidList"/>
    <dgm:cxn modelId="{319BBE00-634A-40A2-828D-5AD2480CB9ED}" type="presParOf" srcId="{B2F3E581-6117-4890-9C0C-A767D7A36337}" destId="{98238343-23FF-4B7F-B121-8820D9CEAB62}" srcOrd="0" destOrd="0" presId="urn:microsoft.com/office/officeart/2018/2/layout/IconVerticalSolidList"/>
    <dgm:cxn modelId="{265755D1-3E68-4963-B3AD-172C8A636579}" type="presParOf" srcId="{98238343-23FF-4B7F-B121-8820D9CEAB62}" destId="{8CD49440-6E5C-4064-86E0-026C7FD96B33}" srcOrd="0" destOrd="0" presId="urn:microsoft.com/office/officeart/2018/2/layout/IconVerticalSolidList"/>
    <dgm:cxn modelId="{0B596A6F-F001-4A8F-A878-07ADDB4F7055}" type="presParOf" srcId="{98238343-23FF-4B7F-B121-8820D9CEAB62}" destId="{1791B2DE-E86F-4FF0-8A5A-0E9A0292C438}" srcOrd="1" destOrd="0" presId="urn:microsoft.com/office/officeart/2018/2/layout/IconVerticalSolidList"/>
    <dgm:cxn modelId="{7ABC7ADF-01FC-4F44-A6AD-092D543DDC0A}" type="presParOf" srcId="{98238343-23FF-4B7F-B121-8820D9CEAB62}" destId="{55A71009-290F-4DF7-9EFD-3476BBB721B4}" srcOrd="2" destOrd="0" presId="urn:microsoft.com/office/officeart/2018/2/layout/IconVerticalSolidList"/>
    <dgm:cxn modelId="{E81B05E8-100D-44B5-9471-0AC6B58625B8}" type="presParOf" srcId="{98238343-23FF-4B7F-B121-8820D9CEAB62}" destId="{838A13A1-D89C-4875-BDF8-1976CF574397}" srcOrd="3" destOrd="0" presId="urn:microsoft.com/office/officeart/2018/2/layout/IconVerticalSolidList"/>
    <dgm:cxn modelId="{3CD0DFA3-0EE7-4A8B-B147-D023C1E3C39C}" type="presParOf" srcId="{B2F3E581-6117-4890-9C0C-A767D7A36337}" destId="{68BE5DE8-6FD2-4A78-AF65-08C8D5E3B14F}" srcOrd="1" destOrd="0" presId="urn:microsoft.com/office/officeart/2018/2/layout/IconVerticalSolidList"/>
    <dgm:cxn modelId="{7D0256D5-1073-46B6-88F7-B30533F23665}" type="presParOf" srcId="{B2F3E581-6117-4890-9C0C-A767D7A36337}" destId="{8CE631BF-ED3D-4E99-9FA0-8300B1C90C46}" srcOrd="2" destOrd="0" presId="urn:microsoft.com/office/officeart/2018/2/layout/IconVerticalSolidList"/>
    <dgm:cxn modelId="{405119ED-A12A-4FCA-A067-EB30D0AB2580}" type="presParOf" srcId="{8CE631BF-ED3D-4E99-9FA0-8300B1C90C46}" destId="{091B5DFA-24C6-4D7F-9A70-FEB0ABED6669}" srcOrd="0" destOrd="0" presId="urn:microsoft.com/office/officeart/2018/2/layout/IconVerticalSolidList"/>
    <dgm:cxn modelId="{DAE5CBEE-0E6B-4C4D-B237-69F4196FB5E4}" type="presParOf" srcId="{8CE631BF-ED3D-4E99-9FA0-8300B1C90C46}" destId="{3F1094A7-9930-4BC2-8614-C401C166CA03}" srcOrd="1" destOrd="0" presId="urn:microsoft.com/office/officeart/2018/2/layout/IconVerticalSolidList"/>
    <dgm:cxn modelId="{8BE98BCF-5232-4F12-B99C-73D2A07F7A55}" type="presParOf" srcId="{8CE631BF-ED3D-4E99-9FA0-8300B1C90C46}" destId="{998C58D8-C2AA-4421-9920-9C3A3D1153F3}" srcOrd="2" destOrd="0" presId="urn:microsoft.com/office/officeart/2018/2/layout/IconVerticalSolidList"/>
    <dgm:cxn modelId="{76D790BF-421C-4494-9CBE-6C9EFC8F0A4C}" type="presParOf" srcId="{8CE631BF-ED3D-4E99-9FA0-8300B1C90C46}" destId="{B34774DB-7CDB-447D-BEF5-62D92EF153A1}" srcOrd="3" destOrd="0" presId="urn:microsoft.com/office/officeart/2018/2/layout/IconVerticalSolidList"/>
    <dgm:cxn modelId="{9B2CAD85-C355-4E7F-BC19-8CF0E5B6B93E}" type="presParOf" srcId="{B2F3E581-6117-4890-9C0C-A767D7A36337}" destId="{836E049E-3E48-4BDA-9990-D4083487F934}" srcOrd="3" destOrd="0" presId="urn:microsoft.com/office/officeart/2018/2/layout/IconVerticalSolidList"/>
    <dgm:cxn modelId="{6F922BC7-766D-41AD-B861-4B7423ED36DF}" type="presParOf" srcId="{B2F3E581-6117-4890-9C0C-A767D7A36337}" destId="{C947BF1F-62AA-465B-BFC8-1488300F7225}" srcOrd="4" destOrd="0" presId="urn:microsoft.com/office/officeart/2018/2/layout/IconVerticalSolidList"/>
    <dgm:cxn modelId="{3620EE84-C2DF-4E33-81C6-728E1B44AE10}" type="presParOf" srcId="{C947BF1F-62AA-465B-BFC8-1488300F7225}" destId="{33398B12-293D-482B-83EC-24C8F1402E55}" srcOrd="0" destOrd="0" presId="urn:microsoft.com/office/officeart/2018/2/layout/IconVerticalSolidList"/>
    <dgm:cxn modelId="{D2C75EF7-1918-4B25-9C39-9534726BC063}" type="presParOf" srcId="{C947BF1F-62AA-465B-BFC8-1488300F7225}" destId="{6D337176-7FB6-489A-A856-484BB9D575BE}" srcOrd="1" destOrd="0" presId="urn:microsoft.com/office/officeart/2018/2/layout/IconVerticalSolidList"/>
    <dgm:cxn modelId="{2908F603-5923-4DED-93E7-B8977B477A30}" type="presParOf" srcId="{C947BF1F-62AA-465B-BFC8-1488300F7225}" destId="{0A106C4A-3474-41E6-8DEE-0E37BB1DADA9}" srcOrd="2" destOrd="0" presId="urn:microsoft.com/office/officeart/2018/2/layout/IconVerticalSolidList"/>
    <dgm:cxn modelId="{1F212668-B522-46F3-A511-7D5CB52DDBB6}" type="presParOf" srcId="{C947BF1F-62AA-465B-BFC8-1488300F7225}" destId="{6680FF96-F8FB-4B1E-B23B-59C4BE01B55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C2C279-F2A6-4C5C-9115-CA0DF749F98F}"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6DF546D1-FB7F-43D2-A40E-3475105CB14F}">
      <dgm:prSet/>
      <dgm:spPr/>
      <dgm:t>
        <a:bodyPr/>
        <a:lstStyle/>
        <a:p>
          <a:r>
            <a:rPr lang="nl-NL" dirty="0"/>
            <a:t>Brainstorm met leerlingen uit de bovenbouw Monnikskap</a:t>
          </a:r>
          <a:endParaRPr lang="en-US" dirty="0"/>
        </a:p>
      </dgm:t>
    </dgm:pt>
    <dgm:pt modelId="{90FB2A4E-C3D9-4411-9791-926D8D2FBA1D}" type="parTrans" cxnId="{668B30BF-FD78-4F8A-9A1E-780978828FA4}">
      <dgm:prSet/>
      <dgm:spPr/>
      <dgm:t>
        <a:bodyPr/>
        <a:lstStyle/>
        <a:p>
          <a:endParaRPr lang="en-US"/>
        </a:p>
      </dgm:t>
    </dgm:pt>
    <dgm:pt modelId="{21ADA0B8-881D-4088-9B12-65A5B50C5A13}" type="sibTrans" cxnId="{668B30BF-FD78-4F8A-9A1E-780978828FA4}">
      <dgm:prSet/>
      <dgm:spPr/>
      <dgm:t>
        <a:bodyPr/>
        <a:lstStyle/>
        <a:p>
          <a:endParaRPr lang="en-US"/>
        </a:p>
      </dgm:t>
    </dgm:pt>
    <dgm:pt modelId="{ECBEF8DC-51B9-4682-8637-3D5D7B56699F}">
      <dgm:prSet/>
      <dgm:spPr/>
      <dgm:t>
        <a:bodyPr/>
        <a:lstStyle/>
        <a:p>
          <a:r>
            <a:rPr lang="nl-NL"/>
            <a:t>Leerlingen echt de regie laten voeren</a:t>
          </a:r>
          <a:endParaRPr lang="en-US"/>
        </a:p>
      </dgm:t>
    </dgm:pt>
    <dgm:pt modelId="{F5BADAF6-E258-4C9B-AE85-AE39AA9122F4}" type="parTrans" cxnId="{A79A144F-3DD1-4D07-A630-918225110198}">
      <dgm:prSet/>
      <dgm:spPr/>
      <dgm:t>
        <a:bodyPr/>
        <a:lstStyle/>
        <a:p>
          <a:endParaRPr lang="en-US"/>
        </a:p>
      </dgm:t>
    </dgm:pt>
    <dgm:pt modelId="{43D803BC-62AC-4B4A-8B4A-760F2D7177AB}" type="sibTrans" cxnId="{A79A144F-3DD1-4D07-A630-918225110198}">
      <dgm:prSet/>
      <dgm:spPr/>
      <dgm:t>
        <a:bodyPr/>
        <a:lstStyle/>
        <a:p>
          <a:endParaRPr lang="en-US"/>
        </a:p>
      </dgm:t>
    </dgm:pt>
    <dgm:pt modelId="{14F1EFDE-6C7A-4FE2-B7AF-C2AD5E556219}">
      <dgm:prSet/>
      <dgm:spPr/>
      <dgm:t>
        <a:bodyPr/>
        <a:lstStyle/>
        <a:p>
          <a:r>
            <a:rPr lang="nl-NL"/>
            <a:t>Leerlingambassadeurs</a:t>
          </a:r>
          <a:endParaRPr lang="en-US"/>
        </a:p>
      </dgm:t>
    </dgm:pt>
    <dgm:pt modelId="{276161E3-FAE3-4842-8636-83BE25579046}" type="parTrans" cxnId="{43AA5D94-EA61-4BE9-9B9A-62A559E18BF0}">
      <dgm:prSet/>
      <dgm:spPr/>
      <dgm:t>
        <a:bodyPr/>
        <a:lstStyle/>
        <a:p>
          <a:endParaRPr lang="en-US"/>
        </a:p>
      </dgm:t>
    </dgm:pt>
    <dgm:pt modelId="{AAC96C16-9A51-490C-82BF-5C3980D56B9F}" type="sibTrans" cxnId="{43AA5D94-EA61-4BE9-9B9A-62A559E18BF0}">
      <dgm:prSet/>
      <dgm:spPr/>
      <dgm:t>
        <a:bodyPr/>
        <a:lstStyle/>
        <a:p>
          <a:endParaRPr lang="en-US"/>
        </a:p>
      </dgm:t>
    </dgm:pt>
    <dgm:pt modelId="{6F595C53-2327-4D66-A4E8-FC9928A41A4F}">
      <dgm:prSet/>
      <dgm:spPr/>
      <dgm:t>
        <a:bodyPr/>
        <a:lstStyle/>
        <a:p>
          <a:r>
            <a:rPr lang="nl-NL" dirty="0"/>
            <a:t>Aftrap met Stichting Breekjaar; Wat weet jij echt van mij?</a:t>
          </a:r>
          <a:endParaRPr lang="en-US" dirty="0"/>
        </a:p>
      </dgm:t>
    </dgm:pt>
    <dgm:pt modelId="{39CFBA11-6FF4-454D-869F-69B83938E320}" type="parTrans" cxnId="{439778C5-3AE1-4F68-831E-1CAE6B49A55D}">
      <dgm:prSet/>
      <dgm:spPr/>
      <dgm:t>
        <a:bodyPr/>
        <a:lstStyle/>
        <a:p>
          <a:endParaRPr lang="en-US"/>
        </a:p>
      </dgm:t>
    </dgm:pt>
    <dgm:pt modelId="{263DDEE2-73FB-4EB7-8E95-7D0799A8F9EE}" type="sibTrans" cxnId="{439778C5-3AE1-4F68-831E-1CAE6B49A55D}">
      <dgm:prSet/>
      <dgm:spPr/>
      <dgm:t>
        <a:bodyPr/>
        <a:lstStyle/>
        <a:p>
          <a:endParaRPr lang="en-US"/>
        </a:p>
      </dgm:t>
    </dgm:pt>
    <dgm:pt modelId="{518F7514-D8C7-4D7C-BC72-A542AB0422AC}">
      <dgm:prSet/>
      <dgm:spPr/>
      <dgm:t>
        <a:bodyPr/>
        <a:lstStyle/>
        <a:p>
          <a:r>
            <a:rPr lang="nl-NL" dirty="0"/>
            <a:t>3 onderzoeksgroepen met leerlingen en begeleiders vanuit beide scholen</a:t>
          </a:r>
          <a:endParaRPr lang="en-US" dirty="0"/>
        </a:p>
      </dgm:t>
    </dgm:pt>
    <dgm:pt modelId="{EB509D77-9714-4191-8420-6E818A756EDB}" type="parTrans" cxnId="{CB3F6136-D6F9-4227-BE59-A7995D3793AF}">
      <dgm:prSet/>
      <dgm:spPr/>
      <dgm:t>
        <a:bodyPr/>
        <a:lstStyle/>
        <a:p>
          <a:endParaRPr lang="en-US"/>
        </a:p>
      </dgm:t>
    </dgm:pt>
    <dgm:pt modelId="{1A462E14-0965-4F3D-935A-4FDA39F191DA}" type="sibTrans" cxnId="{CB3F6136-D6F9-4227-BE59-A7995D3793AF}">
      <dgm:prSet/>
      <dgm:spPr/>
      <dgm:t>
        <a:bodyPr/>
        <a:lstStyle/>
        <a:p>
          <a:endParaRPr lang="en-US"/>
        </a:p>
      </dgm:t>
    </dgm:pt>
    <dgm:pt modelId="{A6B9AB40-4EA0-46C3-9877-9A67183255FF}">
      <dgm:prSet/>
      <dgm:spPr/>
      <dgm:t>
        <a:bodyPr/>
        <a:lstStyle/>
        <a:p>
          <a:r>
            <a:rPr lang="nl-NL"/>
            <a:t>Plan maken en opnemen van de films </a:t>
          </a:r>
          <a:endParaRPr lang="en-US"/>
        </a:p>
      </dgm:t>
    </dgm:pt>
    <dgm:pt modelId="{34660274-2BE3-4D83-BE13-006D09DD7E00}" type="parTrans" cxnId="{586BDFB3-E4E0-42F8-BF4D-0B662A2B74AD}">
      <dgm:prSet/>
      <dgm:spPr/>
      <dgm:t>
        <a:bodyPr/>
        <a:lstStyle/>
        <a:p>
          <a:endParaRPr lang="en-US"/>
        </a:p>
      </dgm:t>
    </dgm:pt>
    <dgm:pt modelId="{AE853C63-495C-4C77-BAF5-6B3CEA091EF3}" type="sibTrans" cxnId="{586BDFB3-E4E0-42F8-BF4D-0B662A2B74AD}">
      <dgm:prSet/>
      <dgm:spPr/>
      <dgm:t>
        <a:bodyPr/>
        <a:lstStyle/>
        <a:p>
          <a:endParaRPr lang="en-US"/>
        </a:p>
      </dgm:t>
    </dgm:pt>
    <dgm:pt modelId="{B0520F37-0086-4A8F-ABB2-9E73708F8B76}" type="pres">
      <dgm:prSet presAssocID="{61C2C279-F2A6-4C5C-9115-CA0DF749F98F}" presName="linear" presStyleCnt="0">
        <dgm:presLayoutVars>
          <dgm:animLvl val="lvl"/>
          <dgm:resizeHandles val="exact"/>
        </dgm:presLayoutVars>
      </dgm:prSet>
      <dgm:spPr/>
    </dgm:pt>
    <dgm:pt modelId="{E25F6D91-41EE-4288-B353-D0FF8F2E683C}" type="pres">
      <dgm:prSet presAssocID="{6DF546D1-FB7F-43D2-A40E-3475105CB14F}" presName="parentText" presStyleLbl="node1" presStyleIdx="0" presStyleCnt="6">
        <dgm:presLayoutVars>
          <dgm:chMax val="0"/>
          <dgm:bulletEnabled val="1"/>
        </dgm:presLayoutVars>
      </dgm:prSet>
      <dgm:spPr/>
    </dgm:pt>
    <dgm:pt modelId="{72BD31EA-423E-4B66-97C5-3688113A85BE}" type="pres">
      <dgm:prSet presAssocID="{21ADA0B8-881D-4088-9B12-65A5B50C5A13}" presName="spacer" presStyleCnt="0"/>
      <dgm:spPr/>
    </dgm:pt>
    <dgm:pt modelId="{7BDA8FAE-153F-4D71-A659-B016D1AB7154}" type="pres">
      <dgm:prSet presAssocID="{ECBEF8DC-51B9-4682-8637-3D5D7B56699F}" presName="parentText" presStyleLbl="node1" presStyleIdx="1" presStyleCnt="6">
        <dgm:presLayoutVars>
          <dgm:chMax val="0"/>
          <dgm:bulletEnabled val="1"/>
        </dgm:presLayoutVars>
      </dgm:prSet>
      <dgm:spPr/>
    </dgm:pt>
    <dgm:pt modelId="{96F04CB0-902D-4152-B028-1F0ADA4B8656}" type="pres">
      <dgm:prSet presAssocID="{43D803BC-62AC-4B4A-8B4A-760F2D7177AB}" presName="spacer" presStyleCnt="0"/>
      <dgm:spPr/>
    </dgm:pt>
    <dgm:pt modelId="{27AA816F-ED27-41B6-8F7A-E7062BDA5618}" type="pres">
      <dgm:prSet presAssocID="{14F1EFDE-6C7A-4FE2-B7AF-C2AD5E556219}" presName="parentText" presStyleLbl="node1" presStyleIdx="2" presStyleCnt="6">
        <dgm:presLayoutVars>
          <dgm:chMax val="0"/>
          <dgm:bulletEnabled val="1"/>
        </dgm:presLayoutVars>
      </dgm:prSet>
      <dgm:spPr/>
    </dgm:pt>
    <dgm:pt modelId="{7050C170-7B9C-4573-A4C7-690987CADA6F}" type="pres">
      <dgm:prSet presAssocID="{AAC96C16-9A51-490C-82BF-5C3980D56B9F}" presName="spacer" presStyleCnt="0"/>
      <dgm:spPr/>
    </dgm:pt>
    <dgm:pt modelId="{33CD1D66-8A01-4041-98BC-17AFC8289F18}" type="pres">
      <dgm:prSet presAssocID="{6F595C53-2327-4D66-A4E8-FC9928A41A4F}" presName="parentText" presStyleLbl="node1" presStyleIdx="3" presStyleCnt="6">
        <dgm:presLayoutVars>
          <dgm:chMax val="0"/>
          <dgm:bulletEnabled val="1"/>
        </dgm:presLayoutVars>
      </dgm:prSet>
      <dgm:spPr/>
    </dgm:pt>
    <dgm:pt modelId="{8457149D-292C-4A44-B8CD-DE515A7A0618}" type="pres">
      <dgm:prSet presAssocID="{263DDEE2-73FB-4EB7-8E95-7D0799A8F9EE}" presName="spacer" presStyleCnt="0"/>
      <dgm:spPr/>
    </dgm:pt>
    <dgm:pt modelId="{5DD56B68-3788-4651-BAB8-CF1CBDF3E708}" type="pres">
      <dgm:prSet presAssocID="{518F7514-D8C7-4D7C-BC72-A542AB0422AC}" presName="parentText" presStyleLbl="node1" presStyleIdx="4" presStyleCnt="6">
        <dgm:presLayoutVars>
          <dgm:chMax val="0"/>
          <dgm:bulletEnabled val="1"/>
        </dgm:presLayoutVars>
      </dgm:prSet>
      <dgm:spPr/>
    </dgm:pt>
    <dgm:pt modelId="{8600EFC5-C36A-48D3-8A03-718CA9D50410}" type="pres">
      <dgm:prSet presAssocID="{1A462E14-0965-4F3D-935A-4FDA39F191DA}" presName="spacer" presStyleCnt="0"/>
      <dgm:spPr/>
    </dgm:pt>
    <dgm:pt modelId="{EDBAD225-8C0A-4E09-8AD7-66B253D4A8E0}" type="pres">
      <dgm:prSet presAssocID="{A6B9AB40-4EA0-46C3-9877-9A67183255FF}" presName="parentText" presStyleLbl="node1" presStyleIdx="5" presStyleCnt="6">
        <dgm:presLayoutVars>
          <dgm:chMax val="0"/>
          <dgm:bulletEnabled val="1"/>
        </dgm:presLayoutVars>
      </dgm:prSet>
      <dgm:spPr/>
    </dgm:pt>
  </dgm:ptLst>
  <dgm:cxnLst>
    <dgm:cxn modelId="{7326600D-1C53-4186-BA3A-3B989B311F7C}" type="presOf" srcId="{14F1EFDE-6C7A-4FE2-B7AF-C2AD5E556219}" destId="{27AA816F-ED27-41B6-8F7A-E7062BDA5618}" srcOrd="0" destOrd="0" presId="urn:microsoft.com/office/officeart/2005/8/layout/vList2"/>
    <dgm:cxn modelId="{4130D80E-FA21-4A8E-8F94-13DDD4F3D468}" type="presOf" srcId="{6DF546D1-FB7F-43D2-A40E-3475105CB14F}" destId="{E25F6D91-41EE-4288-B353-D0FF8F2E683C}" srcOrd="0" destOrd="0" presId="urn:microsoft.com/office/officeart/2005/8/layout/vList2"/>
    <dgm:cxn modelId="{CB3F6136-D6F9-4227-BE59-A7995D3793AF}" srcId="{61C2C279-F2A6-4C5C-9115-CA0DF749F98F}" destId="{518F7514-D8C7-4D7C-BC72-A542AB0422AC}" srcOrd="4" destOrd="0" parTransId="{EB509D77-9714-4191-8420-6E818A756EDB}" sibTransId="{1A462E14-0965-4F3D-935A-4FDA39F191DA}"/>
    <dgm:cxn modelId="{A79A144F-3DD1-4D07-A630-918225110198}" srcId="{61C2C279-F2A6-4C5C-9115-CA0DF749F98F}" destId="{ECBEF8DC-51B9-4682-8637-3D5D7B56699F}" srcOrd="1" destOrd="0" parTransId="{F5BADAF6-E258-4C9B-AE85-AE39AA9122F4}" sibTransId="{43D803BC-62AC-4B4A-8B4A-760F2D7177AB}"/>
    <dgm:cxn modelId="{1710E64F-B1EC-47E4-BA0C-8D52A0F57ADC}" type="presOf" srcId="{ECBEF8DC-51B9-4682-8637-3D5D7B56699F}" destId="{7BDA8FAE-153F-4D71-A659-B016D1AB7154}" srcOrd="0" destOrd="0" presId="urn:microsoft.com/office/officeart/2005/8/layout/vList2"/>
    <dgm:cxn modelId="{43AA5D94-EA61-4BE9-9B9A-62A559E18BF0}" srcId="{61C2C279-F2A6-4C5C-9115-CA0DF749F98F}" destId="{14F1EFDE-6C7A-4FE2-B7AF-C2AD5E556219}" srcOrd="2" destOrd="0" parTransId="{276161E3-FAE3-4842-8636-83BE25579046}" sibTransId="{AAC96C16-9A51-490C-82BF-5C3980D56B9F}"/>
    <dgm:cxn modelId="{6DC2D399-A8E5-4C15-AE20-C9988580EF40}" type="presOf" srcId="{A6B9AB40-4EA0-46C3-9877-9A67183255FF}" destId="{EDBAD225-8C0A-4E09-8AD7-66B253D4A8E0}" srcOrd="0" destOrd="0" presId="urn:microsoft.com/office/officeart/2005/8/layout/vList2"/>
    <dgm:cxn modelId="{586BDFB3-E4E0-42F8-BF4D-0B662A2B74AD}" srcId="{61C2C279-F2A6-4C5C-9115-CA0DF749F98F}" destId="{A6B9AB40-4EA0-46C3-9877-9A67183255FF}" srcOrd="5" destOrd="0" parTransId="{34660274-2BE3-4D83-BE13-006D09DD7E00}" sibTransId="{AE853C63-495C-4C77-BAF5-6B3CEA091EF3}"/>
    <dgm:cxn modelId="{668B30BF-FD78-4F8A-9A1E-780978828FA4}" srcId="{61C2C279-F2A6-4C5C-9115-CA0DF749F98F}" destId="{6DF546D1-FB7F-43D2-A40E-3475105CB14F}" srcOrd="0" destOrd="0" parTransId="{90FB2A4E-C3D9-4411-9791-926D8D2FBA1D}" sibTransId="{21ADA0B8-881D-4088-9B12-65A5B50C5A13}"/>
    <dgm:cxn modelId="{14519CBF-89E9-4C26-980F-2B1FF8624A55}" type="presOf" srcId="{518F7514-D8C7-4D7C-BC72-A542AB0422AC}" destId="{5DD56B68-3788-4651-BAB8-CF1CBDF3E708}" srcOrd="0" destOrd="0" presId="urn:microsoft.com/office/officeart/2005/8/layout/vList2"/>
    <dgm:cxn modelId="{439778C5-3AE1-4F68-831E-1CAE6B49A55D}" srcId="{61C2C279-F2A6-4C5C-9115-CA0DF749F98F}" destId="{6F595C53-2327-4D66-A4E8-FC9928A41A4F}" srcOrd="3" destOrd="0" parTransId="{39CFBA11-6FF4-454D-869F-69B83938E320}" sibTransId="{263DDEE2-73FB-4EB7-8E95-7D0799A8F9EE}"/>
    <dgm:cxn modelId="{4F91DAC5-FD69-48DE-8BAC-74ACF161BF1D}" type="presOf" srcId="{61C2C279-F2A6-4C5C-9115-CA0DF749F98F}" destId="{B0520F37-0086-4A8F-ABB2-9E73708F8B76}" srcOrd="0" destOrd="0" presId="urn:microsoft.com/office/officeart/2005/8/layout/vList2"/>
    <dgm:cxn modelId="{892414E9-8D54-4441-A98D-DAF47A40A8B1}" type="presOf" srcId="{6F595C53-2327-4D66-A4E8-FC9928A41A4F}" destId="{33CD1D66-8A01-4041-98BC-17AFC8289F18}" srcOrd="0" destOrd="0" presId="urn:microsoft.com/office/officeart/2005/8/layout/vList2"/>
    <dgm:cxn modelId="{FF6DD4AF-2C4D-48AE-A977-DEB4D93842D1}" type="presParOf" srcId="{B0520F37-0086-4A8F-ABB2-9E73708F8B76}" destId="{E25F6D91-41EE-4288-B353-D0FF8F2E683C}" srcOrd="0" destOrd="0" presId="urn:microsoft.com/office/officeart/2005/8/layout/vList2"/>
    <dgm:cxn modelId="{89CE9409-7370-41BC-9B16-E681BED8FC19}" type="presParOf" srcId="{B0520F37-0086-4A8F-ABB2-9E73708F8B76}" destId="{72BD31EA-423E-4B66-97C5-3688113A85BE}" srcOrd="1" destOrd="0" presId="urn:microsoft.com/office/officeart/2005/8/layout/vList2"/>
    <dgm:cxn modelId="{12949ABB-AF10-4E67-AE2A-33D2B39C2154}" type="presParOf" srcId="{B0520F37-0086-4A8F-ABB2-9E73708F8B76}" destId="{7BDA8FAE-153F-4D71-A659-B016D1AB7154}" srcOrd="2" destOrd="0" presId="urn:microsoft.com/office/officeart/2005/8/layout/vList2"/>
    <dgm:cxn modelId="{9585C413-5FD3-46B7-903A-2A07528C99A5}" type="presParOf" srcId="{B0520F37-0086-4A8F-ABB2-9E73708F8B76}" destId="{96F04CB0-902D-4152-B028-1F0ADA4B8656}" srcOrd="3" destOrd="0" presId="urn:microsoft.com/office/officeart/2005/8/layout/vList2"/>
    <dgm:cxn modelId="{481FF8B4-09DC-4B95-8EDD-5AA0744CBF10}" type="presParOf" srcId="{B0520F37-0086-4A8F-ABB2-9E73708F8B76}" destId="{27AA816F-ED27-41B6-8F7A-E7062BDA5618}" srcOrd="4" destOrd="0" presId="urn:microsoft.com/office/officeart/2005/8/layout/vList2"/>
    <dgm:cxn modelId="{5116F093-E303-4539-8D65-7181B5B7DCBD}" type="presParOf" srcId="{B0520F37-0086-4A8F-ABB2-9E73708F8B76}" destId="{7050C170-7B9C-4573-A4C7-690987CADA6F}" srcOrd="5" destOrd="0" presId="urn:microsoft.com/office/officeart/2005/8/layout/vList2"/>
    <dgm:cxn modelId="{E255862B-B1D5-4EC6-9879-7CBFC0571BBB}" type="presParOf" srcId="{B0520F37-0086-4A8F-ABB2-9E73708F8B76}" destId="{33CD1D66-8A01-4041-98BC-17AFC8289F18}" srcOrd="6" destOrd="0" presId="urn:microsoft.com/office/officeart/2005/8/layout/vList2"/>
    <dgm:cxn modelId="{7A9DC320-FCD5-4489-9C9C-6BE686503F5F}" type="presParOf" srcId="{B0520F37-0086-4A8F-ABB2-9E73708F8B76}" destId="{8457149D-292C-4A44-B8CD-DE515A7A0618}" srcOrd="7" destOrd="0" presId="urn:microsoft.com/office/officeart/2005/8/layout/vList2"/>
    <dgm:cxn modelId="{5FC5CAAF-06CC-4E21-9B36-E5291B6E5FAC}" type="presParOf" srcId="{B0520F37-0086-4A8F-ABB2-9E73708F8B76}" destId="{5DD56B68-3788-4651-BAB8-CF1CBDF3E708}" srcOrd="8" destOrd="0" presId="urn:microsoft.com/office/officeart/2005/8/layout/vList2"/>
    <dgm:cxn modelId="{F17BF421-4E99-43B5-8271-5BC03E10F322}" type="presParOf" srcId="{B0520F37-0086-4A8F-ABB2-9E73708F8B76}" destId="{8600EFC5-C36A-48D3-8A03-718CA9D50410}" srcOrd="9" destOrd="0" presId="urn:microsoft.com/office/officeart/2005/8/layout/vList2"/>
    <dgm:cxn modelId="{01CDB417-148B-4379-9845-CB56847F0F3D}" type="presParOf" srcId="{B0520F37-0086-4A8F-ABB2-9E73708F8B76}" destId="{EDBAD225-8C0A-4E09-8AD7-66B253D4A8E0}"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7B4389-66F0-442E-AF8E-65EC9330D93F}"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CE86ED43-96A0-469C-8287-D9F626DEA7D0}">
      <dgm:prSet/>
      <dgm:spPr/>
      <dgm:t>
        <a:bodyPr/>
        <a:lstStyle/>
        <a:p>
          <a:pPr>
            <a:lnSpc>
              <a:spcPct val="100000"/>
            </a:lnSpc>
          </a:pPr>
          <a:r>
            <a:rPr lang="nl-NL" dirty="0"/>
            <a:t>We zijn aanwezig bij de inspiratie en </a:t>
          </a:r>
          <a:r>
            <a:rPr lang="nl-NL" dirty="0" err="1"/>
            <a:t>ontmoetingrondes</a:t>
          </a:r>
          <a:endParaRPr lang="en-US" dirty="0"/>
        </a:p>
      </dgm:t>
    </dgm:pt>
    <dgm:pt modelId="{021ED4A9-7EBA-440B-92F9-002FA5E2DB4D}" type="parTrans" cxnId="{475C960C-3ACD-4D6D-910D-C3F95D99FE28}">
      <dgm:prSet/>
      <dgm:spPr/>
      <dgm:t>
        <a:bodyPr/>
        <a:lstStyle/>
        <a:p>
          <a:endParaRPr lang="en-US"/>
        </a:p>
      </dgm:t>
    </dgm:pt>
    <dgm:pt modelId="{6F3E06A1-CC95-47AA-96DE-3B4F80D61EF6}" type="sibTrans" cxnId="{475C960C-3ACD-4D6D-910D-C3F95D99FE28}">
      <dgm:prSet/>
      <dgm:spPr/>
      <dgm:t>
        <a:bodyPr/>
        <a:lstStyle/>
        <a:p>
          <a:endParaRPr lang="en-US"/>
        </a:p>
      </dgm:t>
    </dgm:pt>
    <dgm:pt modelId="{16C46E6D-DFDE-4920-834C-2916564934F7}">
      <dgm:prSet/>
      <dgm:spPr/>
      <dgm:t>
        <a:bodyPr/>
        <a:lstStyle/>
        <a:p>
          <a:pPr>
            <a:lnSpc>
              <a:spcPct val="100000"/>
            </a:lnSpc>
          </a:pPr>
          <a:r>
            <a:rPr lang="nl-NL" dirty="0"/>
            <a:t>Contactpersoon Kathelijne Wentink (WEK@dominicuscollege.nl)</a:t>
          </a:r>
          <a:endParaRPr lang="en-US" dirty="0"/>
        </a:p>
      </dgm:t>
    </dgm:pt>
    <dgm:pt modelId="{E648020C-F308-45D0-80A3-2B0AE9ED7ECC}" type="parTrans" cxnId="{82659804-9773-45A5-95E2-7D3FEA422F27}">
      <dgm:prSet/>
      <dgm:spPr/>
      <dgm:t>
        <a:bodyPr/>
        <a:lstStyle/>
        <a:p>
          <a:endParaRPr lang="en-US"/>
        </a:p>
      </dgm:t>
    </dgm:pt>
    <dgm:pt modelId="{7BCA040A-4AE9-40BB-A18D-917EFC37E78F}" type="sibTrans" cxnId="{82659804-9773-45A5-95E2-7D3FEA422F27}">
      <dgm:prSet/>
      <dgm:spPr/>
      <dgm:t>
        <a:bodyPr/>
        <a:lstStyle/>
        <a:p>
          <a:endParaRPr lang="en-US"/>
        </a:p>
      </dgm:t>
    </dgm:pt>
    <dgm:pt modelId="{B40B1C0D-7A27-44DF-8C47-4380CBD1D091}" type="pres">
      <dgm:prSet presAssocID="{247B4389-66F0-442E-AF8E-65EC9330D93F}" presName="root" presStyleCnt="0">
        <dgm:presLayoutVars>
          <dgm:dir/>
          <dgm:resizeHandles val="exact"/>
        </dgm:presLayoutVars>
      </dgm:prSet>
      <dgm:spPr/>
    </dgm:pt>
    <dgm:pt modelId="{308C50A7-4BC6-4B90-9192-572409EF3DA2}" type="pres">
      <dgm:prSet presAssocID="{CE86ED43-96A0-469C-8287-D9F626DEA7D0}" presName="compNode" presStyleCnt="0"/>
      <dgm:spPr/>
    </dgm:pt>
    <dgm:pt modelId="{D9E3A1E4-BEC3-495B-B751-79B3E470C8E0}" type="pres">
      <dgm:prSet presAssocID="{CE86ED43-96A0-469C-8287-D9F626DEA7D0}" presName="bgRect" presStyleLbl="bgShp" presStyleIdx="0" presStyleCnt="2"/>
      <dgm:spPr/>
    </dgm:pt>
    <dgm:pt modelId="{6BFB0E84-6066-4AEE-B7F4-983A23A8ED19}" type="pres">
      <dgm:prSet presAssocID="{CE86ED43-96A0-469C-8287-D9F626DEA7D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loeilamp"/>
        </a:ext>
      </dgm:extLst>
    </dgm:pt>
    <dgm:pt modelId="{31D7F02B-6E75-4EA0-8C2F-84B9011D9BC8}" type="pres">
      <dgm:prSet presAssocID="{CE86ED43-96A0-469C-8287-D9F626DEA7D0}" presName="spaceRect" presStyleCnt="0"/>
      <dgm:spPr/>
    </dgm:pt>
    <dgm:pt modelId="{E0865B1E-69F2-40A0-AEDF-40B51A09A625}" type="pres">
      <dgm:prSet presAssocID="{CE86ED43-96A0-469C-8287-D9F626DEA7D0}" presName="parTx" presStyleLbl="revTx" presStyleIdx="0" presStyleCnt="2">
        <dgm:presLayoutVars>
          <dgm:chMax val="0"/>
          <dgm:chPref val="0"/>
        </dgm:presLayoutVars>
      </dgm:prSet>
      <dgm:spPr/>
    </dgm:pt>
    <dgm:pt modelId="{C8197E0C-CC3C-4414-8C8C-858C74D223D8}" type="pres">
      <dgm:prSet presAssocID="{6F3E06A1-CC95-47AA-96DE-3B4F80D61EF6}" presName="sibTrans" presStyleCnt="0"/>
      <dgm:spPr/>
    </dgm:pt>
    <dgm:pt modelId="{7D77AAF2-DC0B-49D0-BF19-DBD2EA5897A0}" type="pres">
      <dgm:prSet presAssocID="{16C46E6D-DFDE-4920-834C-2916564934F7}" presName="compNode" presStyleCnt="0"/>
      <dgm:spPr/>
    </dgm:pt>
    <dgm:pt modelId="{28451FC2-D5F4-460D-A28B-AB3272468DB3}" type="pres">
      <dgm:prSet presAssocID="{16C46E6D-DFDE-4920-834C-2916564934F7}" presName="bgRect" presStyleLbl="bgShp" presStyleIdx="1" presStyleCnt="2"/>
      <dgm:spPr/>
    </dgm:pt>
    <dgm:pt modelId="{1C31E492-0D8A-4E58-B3F0-402779E73F80}" type="pres">
      <dgm:prSet presAssocID="{16C46E6D-DFDE-4920-834C-2916564934F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9667AAF8-D16D-4656-BCF1-2EA1C0E6CE73}" type="pres">
      <dgm:prSet presAssocID="{16C46E6D-DFDE-4920-834C-2916564934F7}" presName="spaceRect" presStyleCnt="0"/>
      <dgm:spPr/>
    </dgm:pt>
    <dgm:pt modelId="{FF516BA8-CD04-4A0D-B2ED-F596FC821445}" type="pres">
      <dgm:prSet presAssocID="{16C46E6D-DFDE-4920-834C-2916564934F7}" presName="parTx" presStyleLbl="revTx" presStyleIdx="1" presStyleCnt="2">
        <dgm:presLayoutVars>
          <dgm:chMax val="0"/>
          <dgm:chPref val="0"/>
        </dgm:presLayoutVars>
      </dgm:prSet>
      <dgm:spPr/>
    </dgm:pt>
  </dgm:ptLst>
  <dgm:cxnLst>
    <dgm:cxn modelId="{82659804-9773-45A5-95E2-7D3FEA422F27}" srcId="{247B4389-66F0-442E-AF8E-65EC9330D93F}" destId="{16C46E6D-DFDE-4920-834C-2916564934F7}" srcOrd="1" destOrd="0" parTransId="{E648020C-F308-45D0-80A3-2B0AE9ED7ECC}" sibTransId="{7BCA040A-4AE9-40BB-A18D-917EFC37E78F}"/>
    <dgm:cxn modelId="{475C960C-3ACD-4D6D-910D-C3F95D99FE28}" srcId="{247B4389-66F0-442E-AF8E-65EC9330D93F}" destId="{CE86ED43-96A0-469C-8287-D9F626DEA7D0}" srcOrd="0" destOrd="0" parTransId="{021ED4A9-7EBA-440B-92F9-002FA5E2DB4D}" sibTransId="{6F3E06A1-CC95-47AA-96DE-3B4F80D61EF6}"/>
    <dgm:cxn modelId="{E37A8063-96E2-42D0-A198-2820A86C3F13}" type="presOf" srcId="{CE86ED43-96A0-469C-8287-D9F626DEA7D0}" destId="{E0865B1E-69F2-40A0-AEDF-40B51A09A625}" srcOrd="0" destOrd="0" presId="urn:microsoft.com/office/officeart/2018/2/layout/IconVerticalSolidList"/>
    <dgm:cxn modelId="{505C407E-EFE9-4B4F-80E0-0C9262C1DFA8}" type="presOf" srcId="{247B4389-66F0-442E-AF8E-65EC9330D93F}" destId="{B40B1C0D-7A27-44DF-8C47-4380CBD1D091}" srcOrd="0" destOrd="0" presId="urn:microsoft.com/office/officeart/2018/2/layout/IconVerticalSolidList"/>
    <dgm:cxn modelId="{DB4753C2-8610-4186-B7A5-563650043C00}" type="presOf" srcId="{16C46E6D-DFDE-4920-834C-2916564934F7}" destId="{FF516BA8-CD04-4A0D-B2ED-F596FC821445}" srcOrd="0" destOrd="0" presId="urn:microsoft.com/office/officeart/2018/2/layout/IconVerticalSolidList"/>
    <dgm:cxn modelId="{348E9AFE-842D-48BD-9420-E05E14D1A533}" type="presParOf" srcId="{B40B1C0D-7A27-44DF-8C47-4380CBD1D091}" destId="{308C50A7-4BC6-4B90-9192-572409EF3DA2}" srcOrd="0" destOrd="0" presId="urn:microsoft.com/office/officeart/2018/2/layout/IconVerticalSolidList"/>
    <dgm:cxn modelId="{009C65DD-E153-49B1-8710-45436F516942}" type="presParOf" srcId="{308C50A7-4BC6-4B90-9192-572409EF3DA2}" destId="{D9E3A1E4-BEC3-495B-B751-79B3E470C8E0}" srcOrd="0" destOrd="0" presId="urn:microsoft.com/office/officeart/2018/2/layout/IconVerticalSolidList"/>
    <dgm:cxn modelId="{0E572650-FD8D-4416-91E8-1A1C3273FBA7}" type="presParOf" srcId="{308C50A7-4BC6-4B90-9192-572409EF3DA2}" destId="{6BFB0E84-6066-4AEE-B7F4-983A23A8ED19}" srcOrd="1" destOrd="0" presId="urn:microsoft.com/office/officeart/2018/2/layout/IconVerticalSolidList"/>
    <dgm:cxn modelId="{210B3DE8-FF6B-4342-B34F-1E696BF7E5B7}" type="presParOf" srcId="{308C50A7-4BC6-4B90-9192-572409EF3DA2}" destId="{31D7F02B-6E75-4EA0-8C2F-84B9011D9BC8}" srcOrd="2" destOrd="0" presId="urn:microsoft.com/office/officeart/2018/2/layout/IconVerticalSolidList"/>
    <dgm:cxn modelId="{C4DC162F-CDD5-4007-B8DF-68AABD71DDE8}" type="presParOf" srcId="{308C50A7-4BC6-4B90-9192-572409EF3DA2}" destId="{E0865B1E-69F2-40A0-AEDF-40B51A09A625}" srcOrd="3" destOrd="0" presId="urn:microsoft.com/office/officeart/2018/2/layout/IconVerticalSolidList"/>
    <dgm:cxn modelId="{7AAAE8C9-6F9F-44AE-ABEB-9DF1452E9FA7}" type="presParOf" srcId="{B40B1C0D-7A27-44DF-8C47-4380CBD1D091}" destId="{C8197E0C-CC3C-4414-8C8C-858C74D223D8}" srcOrd="1" destOrd="0" presId="urn:microsoft.com/office/officeart/2018/2/layout/IconVerticalSolidList"/>
    <dgm:cxn modelId="{7DDB272D-7A7C-4E8F-89D8-F801D827BDFC}" type="presParOf" srcId="{B40B1C0D-7A27-44DF-8C47-4380CBD1D091}" destId="{7D77AAF2-DC0B-49D0-BF19-DBD2EA5897A0}" srcOrd="2" destOrd="0" presId="urn:microsoft.com/office/officeart/2018/2/layout/IconVerticalSolidList"/>
    <dgm:cxn modelId="{A1F33AED-E19F-442E-8FE1-21F4051222BC}" type="presParOf" srcId="{7D77AAF2-DC0B-49D0-BF19-DBD2EA5897A0}" destId="{28451FC2-D5F4-460D-A28B-AB3272468DB3}" srcOrd="0" destOrd="0" presId="urn:microsoft.com/office/officeart/2018/2/layout/IconVerticalSolidList"/>
    <dgm:cxn modelId="{C22CC209-5707-413C-BC44-457DDD285994}" type="presParOf" srcId="{7D77AAF2-DC0B-49D0-BF19-DBD2EA5897A0}" destId="{1C31E492-0D8A-4E58-B3F0-402779E73F80}" srcOrd="1" destOrd="0" presId="urn:microsoft.com/office/officeart/2018/2/layout/IconVerticalSolidList"/>
    <dgm:cxn modelId="{412BB1BB-FDAB-40B1-9272-C84E63CFFE57}" type="presParOf" srcId="{7D77AAF2-DC0B-49D0-BF19-DBD2EA5897A0}" destId="{9667AAF8-D16D-4656-BCF1-2EA1C0E6CE73}" srcOrd="2" destOrd="0" presId="urn:microsoft.com/office/officeart/2018/2/layout/IconVerticalSolidList"/>
    <dgm:cxn modelId="{9F1483E2-75FA-446C-8C5E-84DD9CA7CBA1}" type="presParOf" srcId="{7D77AAF2-DC0B-49D0-BF19-DBD2EA5897A0}" destId="{FF516BA8-CD04-4A0D-B2ED-F596FC82144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49440-6E5C-4064-86E0-026C7FD96B33}">
      <dsp:nvSpPr>
        <dsp:cNvPr id="0" name=""/>
        <dsp:cNvSpPr/>
      </dsp:nvSpPr>
      <dsp:spPr>
        <a:xfrm>
          <a:off x="0" y="671"/>
          <a:ext cx="6263640" cy="157238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91B2DE-E86F-4FF0-8A5A-0E9A0292C438}">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8A13A1-D89C-4875-BDF8-1976CF574397}">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844550">
            <a:lnSpc>
              <a:spcPct val="100000"/>
            </a:lnSpc>
            <a:spcBef>
              <a:spcPct val="0"/>
            </a:spcBef>
            <a:spcAft>
              <a:spcPct val="35000"/>
            </a:spcAft>
            <a:buNone/>
          </a:pPr>
          <a:r>
            <a:rPr lang="nl-NL" sz="1900" kern="1200" dirty="0"/>
            <a:t>Monnikskap is een afdeling van een reguliere school in Nijmegen; het Dominicus College. </a:t>
          </a:r>
          <a:endParaRPr lang="en-US" sz="1900" kern="1200" dirty="0"/>
        </a:p>
      </dsp:txBody>
      <dsp:txXfrm>
        <a:off x="1816103" y="671"/>
        <a:ext cx="4447536" cy="1572384"/>
      </dsp:txXfrm>
    </dsp:sp>
    <dsp:sp modelId="{091B5DFA-24C6-4D7F-9A70-FEB0ABED6669}">
      <dsp:nvSpPr>
        <dsp:cNvPr id="0" name=""/>
        <dsp:cNvSpPr/>
      </dsp:nvSpPr>
      <dsp:spPr>
        <a:xfrm>
          <a:off x="0" y="1966151"/>
          <a:ext cx="6263640" cy="157238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1094A7-9930-4BC2-8614-C401C166CA03}">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4774DB-7CDB-447D-BEF5-62D92EF153A1}">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844550">
            <a:lnSpc>
              <a:spcPct val="100000"/>
            </a:lnSpc>
            <a:spcBef>
              <a:spcPct val="0"/>
            </a:spcBef>
            <a:spcAft>
              <a:spcPct val="35000"/>
            </a:spcAft>
            <a:buNone/>
          </a:pPr>
          <a:r>
            <a:rPr lang="nl-NL" sz="1900" kern="1200" dirty="0"/>
            <a:t>Voor circa 70 leerlingen met een lichamelijke beperking en of een chronische ziekte met een havo- of vwo niveau</a:t>
          </a:r>
          <a:endParaRPr lang="en-US" sz="1900" kern="1200" dirty="0"/>
        </a:p>
      </dsp:txBody>
      <dsp:txXfrm>
        <a:off x="1816103" y="1966151"/>
        <a:ext cx="4447536" cy="1572384"/>
      </dsp:txXfrm>
    </dsp:sp>
    <dsp:sp modelId="{33398B12-293D-482B-83EC-24C8F1402E55}">
      <dsp:nvSpPr>
        <dsp:cNvPr id="0" name=""/>
        <dsp:cNvSpPr/>
      </dsp:nvSpPr>
      <dsp:spPr>
        <a:xfrm>
          <a:off x="0" y="3931632"/>
          <a:ext cx="6263640" cy="157238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337176-7FB6-489A-A856-484BB9D575BE}">
      <dsp:nvSpPr>
        <dsp:cNvPr id="0" name=""/>
        <dsp:cNvSpPr/>
      </dsp:nvSpPr>
      <dsp:spPr>
        <a:xfrm>
          <a:off x="475646" y="4285418"/>
          <a:ext cx="864811" cy="864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80FF96-F8FB-4B1E-B23B-59C4BE01B551}">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844550">
            <a:lnSpc>
              <a:spcPct val="100000"/>
            </a:lnSpc>
            <a:spcBef>
              <a:spcPct val="0"/>
            </a:spcBef>
            <a:spcAft>
              <a:spcPct val="35000"/>
            </a:spcAft>
            <a:buNone/>
          </a:pPr>
          <a:r>
            <a:rPr lang="nl-NL" sz="1900" kern="1200" dirty="0"/>
            <a:t>Sinds 2009 samen school op 1 locatie en bouwen aan inclusie</a:t>
          </a:r>
          <a:endParaRPr lang="en-US" sz="1900" kern="1200" dirty="0"/>
        </a:p>
      </dsp:txBody>
      <dsp:txXfrm>
        <a:off x="1816103" y="3931632"/>
        <a:ext cx="4447536" cy="1572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F6D91-41EE-4288-B353-D0FF8F2E683C}">
      <dsp:nvSpPr>
        <dsp:cNvPr id="0" name=""/>
        <dsp:cNvSpPr/>
      </dsp:nvSpPr>
      <dsp:spPr>
        <a:xfrm>
          <a:off x="0" y="95003"/>
          <a:ext cx="6263640" cy="83537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t>Brainstorm met leerlingen uit de bovenbouw Monnikskap</a:t>
          </a:r>
          <a:endParaRPr lang="en-US" sz="2100" kern="1200" dirty="0"/>
        </a:p>
      </dsp:txBody>
      <dsp:txXfrm>
        <a:off x="40780" y="135783"/>
        <a:ext cx="6182080" cy="753819"/>
      </dsp:txXfrm>
    </dsp:sp>
    <dsp:sp modelId="{7BDA8FAE-153F-4D71-A659-B016D1AB7154}">
      <dsp:nvSpPr>
        <dsp:cNvPr id="0" name=""/>
        <dsp:cNvSpPr/>
      </dsp:nvSpPr>
      <dsp:spPr>
        <a:xfrm>
          <a:off x="0" y="990863"/>
          <a:ext cx="6263640" cy="83537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Leerlingen echt de regie laten voeren</a:t>
          </a:r>
          <a:endParaRPr lang="en-US" sz="2100" kern="1200"/>
        </a:p>
      </dsp:txBody>
      <dsp:txXfrm>
        <a:off x="40780" y="1031643"/>
        <a:ext cx="6182080" cy="753819"/>
      </dsp:txXfrm>
    </dsp:sp>
    <dsp:sp modelId="{27AA816F-ED27-41B6-8F7A-E7062BDA5618}">
      <dsp:nvSpPr>
        <dsp:cNvPr id="0" name=""/>
        <dsp:cNvSpPr/>
      </dsp:nvSpPr>
      <dsp:spPr>
        <a:xfrm>
          <a:off x="0" y="1886723"/>
          <a:ext cx="6263640" cy="83537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Leerlingambassadeurs</a:t>
          </a:r>
          <a:endParaRPr lang="en-US" sz="2100" kern="1200"/>
        </a:p>
      </dsp:txBody>
      <dsp:txXfrm>
        <a:off x="40780" y="1927503"/>
        <a:ext cx="6182080" cy="753819"/>
      </dsp:txXfrm>
    </dsp:sp>
    <dsp:sp modelId="{33CD1D66-8A01-4041-98BC-17AFC8289F18}">
      <dsp:nvSpPr>
        <dsp:cNvPr id="0" name=""/>
        <dsp:cNvSpPr/>
      </dsp:nvSpPr>
      <dsp:spPr>
        <a:xfrm>
          <a:off x="0" y="2782584"/>
          <a:ext cx="6263640" cy="83537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t>Aftrap met Stichting Breekjaar; Wat weet jij echt van mij?</a:t>
          </a:r>
          <a:endParaRPr lang="en-US" sz="2100" kern="1200" dirty="0"/>
        </a:p>
      </dsp:txBody>
      <dsp:txXfrm>
        <a:off x="40780" y="2823364"/>
        <a:ext cx="6182080" cy="753819"/>
      </dsp:txXfrm>
    </dsp:sp>
    <dsp:sp modelId="{5DD56B68-3788-4651-BAB8-CF1CBDF3E708}">
      <dsp:nvSpPr>
        <dsp:cNvPr id="0" name=""/>
        <dsp:cNvSpPr/>
      </dsp:nvSpPr>
      <dsp:spPr>
        <a:xfrm>
          <a:off x="0" y="3678444"/>
          <a:ext cx="6263640" cy="83537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t>3 onderzoeksgroepen met leerlingen en begeleiders vanuit beide scholen</a:t>
          </a:r>
          <a:endParaRPr lang="en-US" sz="2100" kern="1200" dirty="0"/>
        </a:p>
      </dsp:txBody>
      <dsp:txXfrm>
        <a:off x="40780" y="3719224"/>
        <a:ext cx="6182080" cy="753819"/>
      </dsp:txXfrm>
    </dsp:sp>
    <dsp:sp modelId="{EDBAD225-8C0A-4E09-8AD7-66B253D4A8E0}">
      <dsp:nvSpPr>
        <dsp:cNvPr id="0" name=""/>
        <dsp:cNvSpPr/>
      </dsp:nvSpPr>
      <dsp:spPr>
        <a:xfrm>
          <a:off x="0" y="4574304"/>
          <a:ext cx="6263640" cy="83537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Plan maken en opnemen van de films </a:t>
          </a:r>
          <a:endParaRPr lang="en-US" sz="2100" kern="1200"/>
        </a:p>
      </dsp:txBody>
      <dsp:txXfrm>
        <a:off x="40780" y="4615084"/>
        <a:ext cx="6182080" cy="753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3A1E4-BEC3-495B-B751-79B3E470C8E0}">
      <dsp:nvSpPr>
        <dsp:cNvPr id="0" name=""/>
        <dsp:cNvSpPr/>
      </dsp:nvSpPr>
      <dsp:spPr>
        <a:xfrm>
          <a:off x="0" y="548297"/>
          <a:ext cx="4659756" cy="101224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FB0E84-6066-4AEE-B7F4-983A23A8ED19}">
      <dsp:nvSpPr>
        <dsp:cNvPr id="0" name=""/>
        <dsp:cNvSpPr/>
      </dsp:nvSpPr>
      <dsp:spPr>
        <a:xfrm>
          <a:off x="306202" y="776051"/>
          <a:ext cx="556732" cy="5567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865B1E-69F2-40A0-AEDF-40B51A09A625}">
      <dsp:nvSpPr>
        <dsp:cNvPr id="0" name=""/>
        <dsp:cNvSpPr/>
      </dsp:nvSpPr>
      <dsp:spPr>
        <a:xfrm>
          <a:off x="1169138" y="548297"/>
          <a:ext cx="3490617" cy="1012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129" tIns="107129" rIns="107129" bIns="107129" numCol="1" spcCol="1270" anchor="ctr" anchorCtr="0">
          <a:noAutofit/>
        </a:bodyPr>
        <a:lstStyle/>
        <a:p>
          <a:pPr marL="0" lvl="0" indent="0" algn="l" defTabSz="755650">
            <a:lnSpc>
              <a:spcPct val="100000"/>
            </a:lnSpc>
            <a:spcBef>
              <a:spcPct val="0"/>
            </a:spcBef>
            <a:spcAft>
              <a:spcPct val="35000"/>
            </a:spcAft>
            <a:buNone/>
          </a:pPr>
          <a:r>
            <a:rPr lang="nl-NL" sz="1700" kern="1200" dirty="0"/>
            <a:t>We zijn aanwezig bij de inspiratie en </a:t>
          </a:r>
          <a:r>
            <a:rPr lang="nl-NL" sz="1700" kern="1200" dirty="0" err="1"/>
            <a:t>ontmoetingrondes</a:t>
          </a:r>
          <a:endParaRPr lang="en-US" sz="1700" kern="1200" dirty="0"/>
        </a:p>
      </dsp:txBody>
      <dsp:txXfrm>
        <a:off x="1169138" y="548297"/>
        <a:ext cx="3490617" cy="1012241"/>
      </dsp:txXfrm>
    </dsp:sp>
    <dsp:sp modelId="{28451FC2-D5F4-460D-A28B-AB3272468DB3}">
      <dsp:nvSpPr>
        <dsp:cNvPr id="0" name=""/>
        <dsp:cNvSpPr/>
      </dsp:nvSpPr>
      <dsp:spPr>
        <a:xfrm>
          <a:off x="0" y="1813598"/>
          <a:ext cx="4659756" cy="101224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31E492-0D8A-4E58-B3F0-402779E73F80}">
      <dsp:nvSpPr>
        <dsp:cNvPr id="0" name=""/>
        <dsp:cNvSpPr/>
      </dsp:nvSpPr>
      <dsp:spPr>
        <a:xfrm>
          <a:off x="306202" y="2041352"/>
          <a:ext cx="556732" cy="5567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516BA8-CD04-4A0D-B2ED-F596FC821445}">
      <dsp:nvSpPr>
        <dsp:cNvPr id="0" name=""/>
        <dsp:cNvSpPr/>
      </dsp:nvSpPr>
      <dsp:spPr>
        <a:xfrm>
          <a:off x="1169138" y="1813598"/>
          <a:ext cx="3490617" cy="1012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129" tIns="107129" rIns="107129" bIns="107129" numCol="1" spcCol="1270" anchor="ctr" anchorCtr="0">
          <a:noAutofit/>
        </a:bodyPr>
        <a:lstStyle/>
        <a:p>
          <a:pPr marL="0" lvl="0" indent="0" algn="l" defTabSz="755650">
            <a:lnSpc>
              <a:spcPct val="100000"/>
            </a:lnSpc>
            <a:spcBef>
              <a:spcPct val="0"/>
            </a:spcBef>
            <a:spcAft>
              <a:spcPct val="35000"/>
            </a:spcAft>
            <a:buNone/>
          </a:pPr>
          <a:r>
            <a:rPr lang="nl-NL" sz="1700" kern="1200" dirty="0"/>
            <a:t>Contactpersoon Kathelijne Wentink (WEK@dominicuscollege.nl)</a:t>
          </a:r>
          <a:endParaRPr lang="en-US" sz="1700" kern="1200" dirty="0"/>
        </a:p>
      </dsp:txBody>
      <dsp:txXfrm>
        <a:off x="1169138" y="1813598"/>
        <a:ext cx="3490617" cy="101224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8475"/>
          </a:xfrm>
          <a:prstGeom prst="rect">
            <a:avLst/>
          </a:prstGeom>
        </p:spPr>
        <p:txBody>
          <a:bodyPr vert="horz" lIns="91440" tIns="45720" rIns="91440" bIns="45720" rtlCol="0"/>
          <a:lstStyle>
            <a:lvl1pPr algn="r">
              <a:defRPr sz="1200"/>
            </a:lvl1pPr>
          </a:lstStyle>
          <a:p>
            <a:fld id="{C7EF032E-A4CD-4DAB-82C5-16B61BE260A0}" type="datetimeFigureOut">
              <a:rPr lang="nl-NL" smtClean="0"/>
              <a:t>18-4-2024</a:t>
            </a:fld>
            <a:endParaRPr lang="nl-NL"/>
          </a:p>
        </p:txBody>
      </p:sp>
      <p:sp>
        <p:nvSpPr>
          <p:cNvPr id="4" name="Tijdelijke aanduiding voor dia-afbeelding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86313"/>
            <a:ext cx="5486400" cy="3916362"/>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7213"/>
            <a:ext cx="2971800" cy="49847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447213"/>
            <a:ext cx="2971800" cy="498475"/>
          </a:xfrm>
          <a:prstGeom prst="rect">
            <a:avLst/>
          </a:prstGeom>
        </p:spPr>
        <p:txBody>
          <a:bodyPr vert="horz" lIns="91440" tIns="45720" rIns="91440" bIns="45720" rtlCol="0" anchor="b"/>
          <a:lstStyle>
            <a:lvl1pPr algn="r">
              <a:defRPr sz="1200"/>
            </a:lvl1pPr>
          </a:lstStyle>
          <a:p>
            <a:fld id="{6FBBE96C-9027-4E59-BA1E-15A1D69E37A0}" type="slidenum">
              <a:rPr lang="nl-NL" smtClean="0"/>
              <a:t>‹nr.›</a:t>
            </a:fld>
            <a:endParaRPr lang="nl-NL"/>
          </a:p>
        </p:txBody>
      </p:sp>
    </p:spTree>
    <p:extLst>
      <p:ext uri="{BB962C8B-B14F-4D97-AF65-F5344CB8AC3E}">
        <p14:creationId xmlns:p14="http://schemas.microsoft.com/office/powerpoint/2010/main" val="2724135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rijksoverheid.nl/onderwerpen/passend-onderwijs/digitaal-afstandsonderwij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Aanpak verzuim en digitaal onderwijs</a:t>
            </a:r>
          </a:p>
          <a:p>
            <a:pPr marL="171450" indent="-171450">
              <a:buFontTx/>
              <a:buChar char="-"/>
            </a:pPr>
            <a:r>
              <a:rPr lang="nl-NL" dirty="0" err="1"/>
              <a:t>OZA’s</a:t>
            </a:r>
            <a:endParaRPr lang="nl-NL" dirty="0"/>
          </a:p>
          <a:p>
            <a:pPr marL="171450" indent="-171450">
              <a:buFontTx/>
              <a:buChar char="-"/>
            </a:pPr>
            <a:r>
              <a:rPr lang="nl-NL" dirty="0"/>
              <a:t>LNB</a:t>
            </a:r>
          </a:p>
          <a:p>
            <a:pPr marL="171450" indent="-171450">
              <a:buFontTx/>
              <a:buChar char="-"/>
            </a:pPr>
            <a:r>
              <a:rPr lang="nl-NL" dirty="0"/>
              <a:t>HB</a:t>
            </a:r>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6FBBE96C-9027-4E59-BA1E-15A1D69E37A0}" type="slidenum">
              <a:rPr lang="nl-NL" smtClean="0"/>
              <a:t>6</a:t>
            </a:fld>
            <a:endParaRPr lang="nl-NL"/>
          </a:p>
        </p:txBody>
      </p:sp>
    </p:spTree>
    <p:extLst>
      <p:ext uri="{BB962C8B-B14F-4D97-AF65-F5344CB8AC3E}">
        <p14:creationId xmlns:p14="http://schemas.microsoft.com/office/powerpoint/2010/main" val="3641288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Times New Roman" panose="02020603050405020304" pitchFamily="18" charset="0"/>
              </a:rPr>
              <a:t>In de loop van 2024 wordt een subsidieregeling gepubliceerd en uiteindelijk moet er wetgeving komen. Informatie over wat nu al kan, is te vinden in brochures voor ouders en professionals; </a:t>
            </a:r>
            <a:r>
              <a:rPr lang="nl-NL" sz="1800" u="sng" dirty="0">
                <a:solidFill>
                  <a:srgbClr val="0000FF"/>
                </a:solidFill>
                <a:effectLst/>
                <a:latin typeface="Calibri" panose="020F0502020204030204" pitchFamily="34" charset="0"/>
                <a:ea typeface="Calibri" panose="020F0502020204030204" pitchFamily="34" charset="0"/>
                <a:hlinkClick r:id="rId3"/>
              </a:rPr>
              <a:t>Digitaal afstandsonderwijs als een kind tijdelijk niet naar school kan | Passend onderwijs | Rijksoverheid.nl</a:t>
            </a:r>
            <a:r>
              <a:rPr lang="nl-NL" sz="1800" dirty="0">
                <a:effectLst/>
                <a:latin typeface="Calibri" panose="020F0502020204030204" pitchFamily="34" charset="0"/>
                <a:ea typeface="Calibri" panose="020F0502020204030204" pitchFamily="34" charset="0"/>
              </a:rPr>
              <a:t>.</a:t>
            </a:r>
          </a:p>
          <a:p>
            <a:endParaRPr lang="nl-NL" dirty="0"/>
          </a:p>
        </p:txBody>
      </p:sp>
      <p:sp>
        <p:nvSpPr>
          <p:cNvPr id="4" name="Tijdelijke aanduiding voor dianummer 3"/>
          <p:cNvSpPr>
            <a:spLocks noGrp="1"/>
          </p:cNvSpPr>
          <p:nvPr>
            <p:ph type="sldNum" sz="quarter" idx="5"/>
          </p:nvPr>
        </p:nvSpPr>
        <p:spPr/>
        <p:txBody>
          <a:bodyPr/>
          <a:lstStyle/>
          <a:p>
            <a:fld id="{6FBBE96C-9027-4E59-BA1E-15A1D69E37A0}" type="slidenum">
              <a:rPr lang="nl-NL" smtClean="0"/>
              <a:t>7</a:t>
            </a:fld>
            <a:endParaRPr lang="nl-NL"/>
          </a:p>
        </p:txBody>
      </p:sp>
    </p:spTree>
    <p:extLst>
      <p:ext uri="{BB962C8B-B14F-4D97-AF65-F5344CB8AC3E}">
        <p14:creationId xmlns:p14="http://schemas.microsoft.com/office/powerpoint/2010/main" val="852810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393" y="332656"/>
            <a:ext cx="3934489" cy="893910"/>
          </a:xfrm>
          <a:prstGeom prst="rect">
            <a:avLst/>
          </a:prstGeom>
        </p:spPr>
      </p:pic>
      <p:sp>
        <p:nvSpPr>
          <p:cNvPr id="2" name="Titel 1"/>
          <p:cNvSpPr>
            <a:spLocks noGrp="1"/>
          </p:cNvSpPr>
          <p:nvPr>
            <p:ph type="ctrTitle"/>
          </p:nvPr>
        </p:nvSpPr>
        <p:spPr>
          <a:xfrm>
            <a:off x="1007435" y="2132856"/>
            <a:ext cx="10270165" cy="1467594"/>
          </a:xfrm>
        </p:spPr>
        <p:txBody>
          <a:bodyPr>
            <a:normAutofit/>
          </a:bodyPr>
          <a:lstStyle>
            <a:lvl1pPr algn="ctr">
              <a:defRPr sz="4400" b="1"/>
            </a:lvl1pPr>
          </a:lstStyle>
          <a:p>
            <a:r>
              <a:rPr lang="nl-NL"/>
              <a:t>Klik om stijl te bewerken</a:t>
            </a:r>
            <a:endParaRPr lang="nl-NL" dirty="0"/>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36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Tree>
    <p:extLst>
      <p:ext uri="{BB962C8B-B14F-4D97-AF65-F5344CB8AC3E}">
        <p14:creationId xmlns:p14="http://schemas.microsoft.com/office/powerpoint/2010/main" val="415457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fsluitende dia">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999989" y="3356992"/>
            <a:ext cx="5633211" cy="2511152"/>
          </a:xfrm>
          <a:solidFill>
            <a:schemeClr val="tx1"/>
          </a:solidFill>
        </p:spPr>
        <p:txBody>
          <a:bodyPr anchor="b" anchorCtr="0">
            <a:noAutofit/>
          </a:bodyPr>
          <a:lstStyle>
            <a:lvl1pPr algn="r">
              <a:defRPr>
                <a:solidFill>
                  <a:schemeClr val="bg2">
                    <a:lumMod val="75000"/>
                  </a:schemeClr>
                </a:solidFill>
              </a:defRPr>
            </a:lvl1pPr>
          </a:lstStyle>
          <a:p>
            <a:r>
              <a:rPr lang="nl-NL"/>
              <a:t>Klik om stijl te bewerken</a:t>
            </a:r>
            <a:endParaRPr lang="nl-NL" dirty="0"/>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4192" y="216024"/>
            <a:ext cx="3899925" cy="2924944"/>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381" y="403896"/>
            <a:ext cx="6301232" cy="1368941"/>
          </a:xfrm>
          <a:prstGeom prst="rect">
            <a:avLst/>
          </a:prstGeom>
        </p:spPr>
      </p:pic>
    </p:spTree>
    <p:extLst>
      <p:ext uri="{BB962C8B-B14F-4D97-AF65-F5344CB8AC3E}">
        <p14:creationId xmlns:p14="http://schemas.microsoft.com/office/powerpoint/2010/main" val="1160564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fsluitende dia zonder adres">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999989" y="3356992"/>
            <a:ext cx="5633211" cy="2511152"/>
          </a:xfrm>
          <a:solidFill>
            <a:schemeClr val="tx1"/>
          </a:solidFill>
        </p:spPr>
        <p:txBody>
          <a:bodyPr anchor="b" anchorCtr="0">
            <a:noAutofit/>
          </a:bodyPr>
          <a:lstStyle>
            <a:lvl1pPr algn="r">
              <a:defRPr>
                <a:solidFill>
                  <a:schemeClr val="bg2">
                    <a:lumMod val="75000"/>
                  </a:schemeClr>
                </a:solidFill>
              </a:defRPr>
            </a:lvl1pPr>
          </a:lstStyle>
          <a:p>
            <a:r>
              <a:rPr lang="nl-NL"/>
              <a:t>Klik om stijl te bewerken</a:t>
            </a:r>
            <a:endParaRPr lang="nl-NL"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81" y="332656"/>
            <a:ext cx="6301232" cy="1440180"/>
          </a:xfrm>
          <a:prstGeom prst="rect">
            <a:avLst/>
          </a:prstGeom>
        </p:spPr>
      </p:pic>
    </p:spTree>
    <p:extLst>
      <p:ext uri="{BB962C8B-B14F-4D97-AF65-F5344CB8AC3E}">
        <p14:creationId xmlns:p14="http://schemas.microsoft.com/office/powerpoint/2010/main" val="2948323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p:txBody>
      </p:sp>
      <p:sp>
        <p:nvSpPr>
          <p:cNvPr id="4" name="Tijdelijke aanduiding voor datum 3"/>
          <p:cNvSpPr>
            <a:spLocks noGrp="1"/>
          </p:cNvSpPr>
          <p:nvPr>
            <p:ph type="dt" sz="half" idx="10"/>
          </p:nvPr>
        </p:nvSpPr>
        <p:spPr/>
        <p:txBody>
          <a:bodyPr/>
          <a:lstStyle/>
          <a:p>
            <a:fld id="{C8A83E01-FCC4-4FDE-B70A-0C17BB0B1327}" type="datetimeFigureOut">
              <a:rPr lang="nl-NL" smtClean="0"/>
              <a:t>18-4-2024</a:t>
            </a:fld>
            <a:endParaRPr lang="nl-NL"/>
          </a:p>
        </p:txBody>
      </p:sp>
      <p:sp>
        <p:nvSpPr>
          <p:cNvPr id="6" name="Tijdelijke aanduiding voor dianummer 5"/>
          <p:cNvSpPr>
            <a:spLocks noGrp="1"/>
          </p:cNvSpPr>
          <p:nvPr>
            <p:ph type="sldNum" sz="quarter" idx="12"/>
          </p:nvPr>
        </p:nvSpPr>
        <p:spPr/>
        <p:txBody>
          <a:bodyPr/>
          <a:lstStyle/>
          <a:p>
            <a:fld id="{0993CF11-F886-4AFC-A205-0AEA4F0A48E2}" type="slidenum">
              <a:rPr lang="nl-NL" smtClean="0"/>
              <a:t>‹nr.›</a:t>
            </a:fld>
            <a:endParaRPr lang="nl-NL"/>
          </a:p>
        </p:txBody>
      </p:sp>
    </p:spTree>
    <p:extLst>
      <p:ext uri="{BB962C8B-B14F-4D97-AF65-F5344CB8AC3E}">
        <p14:creationId xmlns:p14="http://schemas.microsoft.com/office/powerpoint/2010/main" val="89578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C8A83E01-FCC4-4FDE-B70A-0C17BB0B1327}" type="datetimeFigureOut">
              <a:rPr lang="nl-NL" smtClean="0"/>
              <a:t>18-4-2024</a:t>
            </a:fld>
            <a:endParaRPr lang="nl-NL"/>
          </a:p>
        </p:txBody>
      </p:sp>
      <p:sp>
        <p:nvSpPr>
          <p:cNvPr id="6" name="Tijdelijke aanduiding voor dianummer 5"/>
          <p:cNvSpPr>
            <a:spLocks noGrp="1"/>
          </p:cNvSpPr>
          <p:nvPr>
            <p:ph type="sldNum" sz="quarter" idx="12"/>
          </p:nvPr>
        </p:nvSpPr>
        <p:spPr/>
        <p:txBody>
          <a:bodyPr/>
          <a:lstStyle/>
          <a:p>
            <a:fld id="{0993CF11-F886-4AFC-A205-0AEA4F0A48E2}" type="slidenum">
              <a:rPr lang="nl-NL" smtClean="0"/>
              <a:t>‹nr.›</a:t>
            </a:fld>
            <a:endParaRPr lang="nl-NL"/>
          </a:p>
        </p:txBody>
      </p:sp>
    </p:spTree>
    <p:extLst>
      <p:ext uri="{BB962C8B-B14F-4D97-AF65-F5344CB8AC3E}">
        <p14:creationId xmlns:p14="http://schemas.microsoft.com/office/powerpoint/2010/main" val="1115898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8A83E01-FCC4-4FDE-B70A-0C17BB0B1327}" type="datetimeFigureOut">
              <a:rPr lang="nl-NL" smtClean="0"/>
              <a:t>18-4-2024</a:t>
            </a:fld>
            <a:endParaRPr lang="nl-NL"/>
          </a:p>
        </p:txBody>
      </p:sp>
      <p:sp>
        <p:nvSpPr>
          <p:cNvPr id="7" name="Tijdelijke aanduiding voor dianummer 6"/>
          <p:cNvSpPr>
            <a:spLocks noGrp="1"/>
          </p:cNvSpPr>
          <p:nvPr>
            <p:ph type="sldNum" sz="quarter" idx="12"/>
          </p:nvPr>
        </p:nvSpPr>
        <p:spPr/>
        <p:txBody>
          <a:bodyPr/>
          <a:lstStyle/>
          <a:p>
            <a:fld id="{0993CF11-F886-4AFC-A205-0AEA4F0A48E2}" type="slidenum">
              <a:rPr lang="nl-NL" smtClean="0"/>
              <a:t>‹nr.›</a:t>
            </a:fld>
            <a:endParaRPr lang="nl-NL"/>
          </a:p>
        </p:txBody>
      </p:sp>
    </p:spTree>
    <p:extLst>
      <p:ext uri="{BB962C8B-B14F-4D97-AF65-F5344CB8AC3E}">
        <p14:creationId xmlns:p14="http://schemas.microsoft.com/office/powerpoint/2010/main" val="549802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C8A83E01-FCC4-4FDE-B70A-0C17BB0B1327}" type="datetimeFigureOut">
              <a:rPr lang="nl-NL" smtClean="0"/>
              <a:t>18-4-2024</a:t>
            </a:fld>
            <a:endParaRPr lang="nl-NL"/>
          </a:p>
        </p:txBody>
      </p:sp>
      <p:sp>
        <p:nvSpPr>
          <p:cNvPr id="5" name="Tijdelijke aanduiding voor dianummer 4"/>
          <p:cNvSpPr>
            <a:spLocks noGrp="1"/>
          </p:cNvSpPr>
          <p:nvPr>
            <p:ph type="sldNum" sz="quarter" idx="12"/>
          </p:nvPr>
        </p:nvSpPr>
        <p:spPr/>
        <p:txBody>
          <a:bodyPr/>
          <a:lstStyle/>
          <a:p>
            <a:fld id="{0993CF11-F886-4AFC-A205-0AEA4F0A48E2}" type="slidenum">
              <a:rPr lang="nl-NL" smtClean="0"/>
              <a:t>‹nr.›</a:t>
            </a:fld>
            <a:endParaRPr lang="nl-NL"/>
          </a:p>
        </p:txBody>
      </p:sp>
    </p:spTree>
    <p:extLst>
      <p:ext uri="{BB962C8B-B14F-4D97-AF65-F5344CB8AC3E}">
        <p14:creationId xmlns:p14="http://schemas.microsoft.com/office/powerpoint/2010/main" val="2441484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8A83E01-FCC4-4FDE-B70A-0C17BB0B1327}" type="datetimeFigureOut">
              <a:rPr lang="nl-NL" smtClean="0"/>
              <a:t>18-4-2024</a:t>
            </a:fld>
            <a:endParaRPr lang="nl-NL"/>
          </a:p>
        </p:txBody>
      </p:sp>
      <p:sp>
        <p:nvSpPr>
          <p:cNvPr id="4" name="Tijdelijke aanduiding voor dianummer 3"/>
          <p:cNvSpPr>
            <a:spLocks noGrp="1"/>
          </p:cNvSpPr>
          <p:nvPr>
            <p:ph type="sldNum" sz="quarter" idx="12"/>
          </p:nvPr>
        </p:nvSpPr>
        <p:spPr/>
        <p:txBody>
          <a:bodyPr/>
          <a:lstStyle/>
          <a:p>
            <a:fld id="{0993CF11-F886-4AFC-A205-0AEA4F0A48E2}" type="slidenum">
              <a:rPr lang="nl-NL" smtClean="0"/>
              <a:t>‹nr.›</a:t>
            </a:fld>
            <a:endParaRPr lang="nl-NL"/>
          </a:p>
        </p:txBody>
      </p:sp>
    </p:spTree>
    <p:extLst>
      <p:ext uri="{BB962C8B-B14F-4D97-AF65-F5344CB8AC3E}">
        <p14:creationId xmlns:p14="http://schemas.microsoft.com/office/powerpoint/2010/main" val="745480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C8A83E01-FCC4-4FDE-B70A-0C17BB0B1327}" type="datetimeFigureOut">
              <a:rPr lang="nl-NL" smtClean="0"/>
              <a:t>18-4-2024</a:t>
            </a:fld>
            <a:endParaRPr lang="nl-NL"/>
          </a:p>
        </p:txBody>
      </p:sp>
      <p:sp>
        <p:nvSpPr>
          <p:cNvPr id="7" name="Tijdelijke aanduiding voor dianummer 6"/>
          <p:cNvSpPr>
            <a:spLocks noGrp="1"/>
          </p:cNvSpPr>
          <p:nvPr>
            <p:ph type="sldNum" sz="quarter" idx="12"/>
          </p:nvPr>
        </p:nvSpPr>
        <p:spPr/>
        <p:txBody>
          <a:bodyPr/>
          <a:lstStyle/>
          <a:p>
            <a:fld id="{0993CF11-F886-4AFC-A205-0AEA4F0A48E2}" type="slidenum">
              <a:rPr lang="nl-NL" smtClean="0"/>
              <a:t>‹nr.›</a:t>
            </a:fld>
            <a:endParaRPr lang="nl-NL"/>
          </a:p>
        </p:txBody>
      </p:sp>
    </p:spTree>
    <p:extLst>
      <p:ext uri="{BB962C8B-B14F-4D97-AF65-F5344CB8AC3E}">
        <p14:creationId xmlns:p14="http://schemas.microsoft.com/office/powerpoint/2010/main" val="1129884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C8A83E01-FCC4-4FDE-B70A-0C17BB0B1327}" type="datetimeFigureOut">
              <a:rPr lang="nl-NL" smtClean="0"/>
              <a:t>18-4-2024</a:t>
            </a:fld>
            <a:endParaRPr lang="nl-NL"/>
          </a:p>
        </p:txBody>
      </p:sp>
      <p:sp>
        <p:nvSpPr>
          <p:cNvPr id="7" name="Tijdelijke aanduiding voor dianummer 6"/>
          <p:cNvSpPr>
            <a:spLocks noGrp="1"/>
          </p:cNvSpPr>
          <p:nvPr>
            <p:ph type="sldNum" sz="quarter" idx="12"/>
          </p:nvPr>
        </p:nvSpPr>
        <p:spPr/>
        <p:txBody>
          <a:bodyPr/>
          <a:lstStyle/>
          <a:p>
            <a:fld id="{0993CF11-F886-4AFC-A205-0AEA4F0A48E2}" type="slidenum">
              <a:rPr lang="nl-NL" smtClean="0"/>
              <a:t>‹nr.›</a:t>
            </a:fld>
            <a:endParaRPr lang="nl-NL"/>
          </a:p>
        </p:txBody>
      </p:sp>
    </p:spTree>
    <p:extLst>
      <p:ext uri="{BB962C8B-B14F-4D97-AF65-F5344CB8AC3E}">
        <p14:creationId xmlns:p14="http://schemas.microsoft.com/office/powerpoint/2010/main" val="1033835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p:txBody>
      </p:sp>
      <p:sp>
        <p:nvSpPr>
          <p:cNvPr id="4" name="Tijdelijke aanduiding voor datum 3"/>
          <p:cNvSpPr>
            <a:spLocks noGrp="1"/>
          </p:cNvSpPr>
          <p:nvPr>
            <p:ph type="dt" sz="half" idx="10"/>
          </p:nvPr>
        </p:nvSpPr>
        <p:spPr/>
        <p:txBody>
          <a:bodyPr/>
          <a:lstStyle/>
          <a:p>
            <a:fld id="{C8A83E01-FCC4-4FDE-B70A-0C17BB0B1327}" type="datetimeFigureOut">
              <a:rPr lang="nl-NL" smtClean="0"/>
              <a:t>18-4-2024</a:t>
            </a:fld>
            <a:endParaRPr lang="nl-NL"/>
          </a:p>
        </p:txBody>
      </p:sp>
      <p:sp>
        <p:nvSpPr>
          <p:cNvPr id="6" name="Tijdelijke aanduiding voor dianummer 5"/>
          <p:cNvSpPr>
            <a:spLocks noGrp="1"/>
          </p:cNvSpPr>
          <p:nvPr>
            <p:ph type="sldNum" sz="quarter" idx="12"/>
          </p:nvPr>
        </p:nvSpPr>
        <p:spPr/>
        <p:txBody>
          <a:bodyPr/>
          <a:lstStyle/>
          <a:p>
            <a:fld id="{0993CF11-F886-4AFC-A205-0AEA4F0A48E2}" type="slidenum">
              <a:rPr lang="nl-NL" smtClean="0"/>
              <a:t>‹nr.›</a:t>
            </a:fld>
            <a:endParaRPr lang="nl-NL"/>
          </a:p>
        </p:txBody>
      </p:sp>
    </p:spTree>
    <p:extLst>
      <p:ext uri="{BB962C8B-B14F-4D97-AF65-F5344CB8AC3E}">
        <p14:creationId xmlns:p14="http://schemas.microsoft.com/office/powerpoint/2010/main" val="727392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82171" y="274638"/>
            <a:ext cx="11151029" cy="114300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65238" y="1600201"/>
            <a:ext cx="11151029"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datum 3"/>
          <p:cNvSpPr>
            <a:spLocks noGrp="1"/>
          </p:cNvSpPr>
          <p:nvPr>
            <p:ph type="dt" sz="half" idx="2"/>
          </p:nvPr>
        </p:nvSpPr>
        <p:spPr>
          <a:xfrm>
            <a:off x="527381" y="608821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83E01-FCC4-4FDE-B70A-0C17BB0B1327}" type="datetimeFigureOut">
              <a:rPr lang="nl-NL" smtClean="0"/>
              <a:t>18-4-2024</a:t>
            </a:fld>
            <a:endParaRPr lang="nl-NL"/>
          </a:p>
        </p:txBody>
      </p:sp>
      <p:sp>
        <p:nvSpPr>
          <p:cNvPr id="6" name="Tijdelijke aanduiding voor dianummer 5"/>
          <p:cNvSpPr>
            <a:spLocks noGrp="1"/>
          </p:cNvSpPr>
          <p:nvPr>
            <p:ph type="sldNum" sz="quarter" idx="4"/>
          </p:nvPr>
        </p:nvSpPr>
        <p:spPr>
          <a:xfrm>
            <a:off x="8737600" y="608821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3CF11-F886-4AFC-A205-0AEA4F0A48E2}" type="slidenum">
              <a:rPr lang="nl-NL" smtClean="0"/>
              <a:t>‹nr.›</a:t>
            </a:fld>
            <a:endParaRPr lang="nl-NL"/>
          </a:p>
        </p:txBody>
      </p:sp>
    </p:spTree>
    <p:extLst>
      <p:ext uri="{BB962C8B-B14F-4D97-AF65-F5344CB8AC3E}">
        <p14:creationId xmlns:p14="http://schemas.microsoft.com/office/powerpoint/2010/main" val="2127242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indent="0" algn="l" defTabSz="914400" rtl="0" eaLnBrk="1" latinLnBrk="0" hangingPunct="1">
        <a:spcBef>
          <a:spcPct val="0"/>
        </a:spcBef>
        <a:buNone/>
        <a:defRPr sz="4000" b="1" kern="1200">
          <a:solidFill>
            <a:schemeClr val="tx1"/>
          </a:solidFill>
          <a:latin typeface="+mj-lt"/>
          <a:ea typeface="+mj-ea"/>
          <a:cs typeface="+mj-cs"/>
        </a:defRPr>
      </a:lvl1pPr>
    </p:titleStyle>
    <p:bodyStyle>
      <a:lvl1pPr marL="444500" indent="-444500" algn="l" defTabSz="914400" rtl="0" eaLnBrk="1" latinLnBrk="0" hangingPunct="1">
        <a:spcBef>
          <a:spcPct val="20000"/>
        </a:spcBef>
        <a:buClr>
          <a:schemeClr val="tx2"/>
        </a:buClr>
        <a:buSzPct val="90000"/>
        <a:buFont typeface="Wingdings" pitchFamily="2" charset="2"/>
        <a:buChar char="§"/>
        <a:defRPr sz="3600" kern="1200">
          <a:solidFill>
            <a:schemeClr val="tx2"/>
          </a:solidFill>
          <a:latin typeface="+mn-lt"/>
          <a:ea typeface="+mn-ea"/>
          <a:cs typeface="+mn-cs"/>
        </a:defRPr>
      </a:lvl1pPr>
      <a:lvl2pPr marL="901700" indent="-444500" algn="l" defTabSz="914400" rtl="0" eaLnBrk="1" latinLnBrk="0" hangingPunct="1">
        <a:spcBef>
          <a:spcPct val="20000"/>
        </a:spcBef>
        <a:buClr>
          <a:schemeClr val="accent2"/>
        </a:buClr>
        <a:buFont typeface="Arial" pitchFamily="34" charset="0"/>
        <a:buChar char="–"/>
        <a:defRPr sz="3200" kern="1200">
          <a:solidFill>
            <a:schemeClr val="tx2"/>
          </a:solidFill>
          <a:latin typeface="+mn-lt"/>
          <a:ea typeface="+mn-ea"/>
          <a:cs typeface="+mn-cs"/>
        </a:defRPr>
      </a:lvl2pPr>
      <a:lvl3pPr marL="1346200" indent="-431800" algn="l" defTabSz="914400" rtl="0" eaLnBrk="1" latinLnBrk="0" hangingPunct="1">
        <a:spcBef>
          <a:spcPct val="20000"/>
        </a:spcBef>
        <a:buClr>
          <a:schemeClr val="accent1"/>
        </a:buClr>
        <a:buFont typeface="Courier New" pitchFamily="49" charset="0"/>
        <a:buChar char="o"/>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A6BCEE-C77F-1BEC-46C6-56C774FD9093}"/>
              </a:ext>
            </a:extLst>
          </p:cNvPr>
          <p:cNvSpPr>
            <a:spLocks noGrp="1"/>
          </p:cNvSpPr>
          <p:nvPr>
            <p:ph type="ctrTitle"/>
          </p:nvPr>
        </p:nvSpPr>
        <p:spPr/>
        <p:txBody>
          <a:bodyPr>
            <a:normAutofit/>
          </a:bodyPr>
          <a:lstStyle/>
          <a:p>
            <a:r>
              <a:rPr lang="nl-NL" sz="2700" dirty="0"/>
              <a:t>In gesprek met leerlingen over inclusiever onderwijs</a:t>
            </a:r>
          </a:p>
        </p:txBody>
      </p:sp>
      <p:sp>
        <p:nvSpPr>
          <p:cNvPr id="3" name="Ondertitel 2">
            <a:extLst>
              <a:ext uri="{FF2B5EF4-FFF2-40B4-BE49-F238E27FC236}">
                <a16:creationId xmlns:a16="http://schemas.microsoft.com/office/drawing/2014/main" id="{9FA93B97-7F64-D312-9F1F-2452005E5C6E}"/>
              </a:ext>
            </a:extLst>
          </p:cNvPr>
          <p:cNvSpPr>
            <a:spLocks noGrp="1"/>
          </p:cNvSpPr>
          <p:nvPr>
            <p:ph type="subTitle" idx="1"/>
          </p:nvPr>
        </p:nvSpPr>
        <p:spPr/>
        <p:txBody>
          <a:bodyPr>
            <a:normAutofit fontScale="92500" lnSpcReduction="10000"/>
          </a:bodyPr>
          <a:lstStyle/>
          <a:p>
            <a:r>
              <a:rPr lang="nl-NL" dirty="0"/>
              <a:t>Kathelijne Wentink, </a:t>
            </a:r>
            <a:r>
              <a:rPr lang="nl-NL"/>
              <a:t>De Monnikskap</a:t>
            </a:r>
          </a:p>
          <a:p>
            <a:r>
              <a:rPr lang="nl-NL"/>
              <a:t>Ingrid </a:t>
            </a:r>
            <a:r>
              <a:rPr lang="nl-NL" dirty="0"/>
              <a:t>Paalman-Dijkenga, Hogeschool </a:t>
            </a:r>
            <a:r>
              <a:rPr lang="nl-NL" dirty="0" err="1"/>
              <a:t>Viaa</a:t>
            </a:r>
            <a:endParaRPr lang="nl-NL" dirty="0"/>
          </a:p>
          <a:p>
            <a:r>
              <a:rPr lang="nl-NL" dirty="0"/>
              <a:t>Jessica Tissink, VO-raad</a:t>
            </a:r>
          </a:p>
        </p:txBody>
      </p:sp>
    </p:spTree>
    <p:extLst>
      <p:ext uri="{BB962C8B-B14F-4D97-AF65-F5344CB8AC3E}">
        <p14:creationId xmlns:p14="http://schemas.microsoft.com/office/powerpoint/2010/main" val="2796620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mspoel en -klapper">
            <a:extLst>
              <a:ext uri="{FF2B5EF4-FFF2-40B4-BE49-F238E27FC236}">
                <a16:creationId xmlns:a16="http://schemas.microsoft.com/office/drawing/2014/main" id="{4F37045B-196E-0248-8F74-340A1437EF35}"/>
              </a:ext>
            </a:extLst>
          </p:cNvPr>
          <p:cNvPicPr>
            <a:picLocks noChangeAspect="1"/>
          </p:cNvPicPr>
          <p:nvPr/>
        </p:nvPicPr>
        <p:blipFill rotWithShape="1">
          <a:blip r:embed="rId2">
            <a:alphaModFix/>
          </a:blip>
          <a:srcRect r="23028" b="-1"/>
          <a:stretch/>
        </p:blipFill>
        <p:spPr>
          <a:xfrm>
            <a:off x="4283902" y="10"/>
            <a:ext cx="7908098" cy="6857992"/>
          </a:xfrm>
          <a:prstGeom prst="rect">
            <a:avLst/>
          </a:prstGeom>
        </p:spPr>
      </p:pic>
      <p:sp>
        <p:nvSpPr>
          <p:cNvPr id="2" name="Titel 1">
            <a:extLst>
              <a:ext uri="{FF2B5EF4-FFF2-40B4-BE49-F238E27FC236}">
                <a16:creationId xmlns:a16="http://schemas.microsoft.com/office/drawing/2014/main" id="{5E453425-B119-7B2C-A260-1FB305F69272}"/>
              </a:ext>
            </a:extLst>
          </p:cNvPr>
          <p:cNvSpPr>
            <a:spLocks noGrp="1"/>
          </p:cNvSpPr>
          <p:nvPr>
            <p:ph type="ctrTitle"/>
          </p:nvPr>
        </p:nvSpPr>
        <p:spPr>
          <a:xfrm>
            <a:off x="728663" y="1115219"/>
            <a:ext cx="5505449" cy="2387600"/>
          </a:xfrm>
        </p:spPr>
        <p:txBody>
          <a:bodyPr>
            <a:normAutofit/>
          </a:bodyPr>
          <a:lstStyle/>
          <a:p>
            <a:pPr algn="l"/>
            <a:r>
              <a:rPr lang="nl-NL" sz="5000" dirty="0">
                <a:solidFill>
                  <a:schemeClr val="bg1"/>
                </a:solidFill>
              </a:rPr>
              <a:t>Aanleiding voor het maken van de film</a:t>
            </a:r>
          </a:p>
        </p:txBody>
      </p:sp>
      <p:sp>
        <p:nvSpPr>
          <p:cNvPr id="3" name="Ondertitel 2">
            <a:extLst>
              <a:ext uri="{FF2B5EF4-FFF2-40B4-BE49-F238E27FC236}">
                <a16:creationId xmlns:a16="http://schemas.microsoft.com/office/drawing/2014/main" id="{BB569D53-237D-F936-87C1-2F8FD7FEC67E}"/>
              </a:ext>
            </a:extLst>
          </p:cNvPr>
          <p:cNvSpPr>
            <a:spLocks noGrp="1"/>
          </p:cNvSpPr>
          <p:nvPr>
            <p:ph type="subTitle" idx="1"/>
          </p:nvPr>
        </p:nvSpPr>
        <p:spPr>
          <a:xfrm>
            <a:off x="728663" y="3902075"/>
            <a:ext cx="5505449" cy="1655762"/>
          </a:xfrm>
        </p:spPr>
        <p:txBody>
          <a:bodyPr>
            <a:normAutofit/>
          </a:bodyPr>
          <a:lstStyle/>
          <a:p>
            <a:pPr marL="285750" indent="-285750" algn="l">
              <a:buFont typeface="Arial" panose="020B0604020202020204" pitchFamily="34" charset="0"/>
              <a:buChar char="•"/>
            </a:pPr>
            <a:r>
              <a:rPr lang="nl-NL" sz="1900" dirty="0">
                <a:solidFill>
                  <a:schemeClr val="bg1"/>
                </a:solidFill>
              </a:rPr>
              <a:t>Sluiting van het Dominicus College</a:t>
            </a:r>
          </a:p>
          <a:p>
            <a:pPr marL="285750" indent="-285750" algn="l">
              <a:buFont typeface="Arial" panose="020B0604020202020204" pitchFamily="34" charset="0"/>
              <a:buChar char="•"/>
            </a:pPr>
            <a:r>
              <a:rPr lang="nl-NL" sz="1900" dirty="0">
                <a:solidFill>
                  <a:schemeClr val="bg1"/>
                </a:solidFill>
              </a:rPr>
              <a:t>Overstap maken naar een nieuwe school, het </a:t>
            </a:r>
            <a:r>
              <a:rPr lang="nl-NL" sz="1900" dirty="0" err="1">
                <a:solidFill>
                  <a:schemeClr val="bg1"/>
                </a:solidFill>
              </a:rPr>
              <a:t>Kandinsky</a:t>
            </a:r>
            <a:r>
              <a:rPr lang="nl-NL" sz="1900" dirty="0">
                <a:solidFill>
                  <a:schemeClr val="bg1"/>
                </a:solidFill>
              </a:rPr>
              <a:t> College</a:t>
            </a:r>
          </a:p>
          <a:p>
            <a:pPr marL="285750" indent="-285750" algn="l">
              <a:buFont typeface="Arial" panose="020B0604020202020204" pitchFamily="34" charset="0"/>
              <a:buChar char="•"/>
            </a:pPr>
            <a:r>
              <a:rPr lang="nl-NL" sz="1900" dirty="0">
                <a:solidFill>
                  <a:schemeClr val="bg1"/>
                </a:solidFill>
              </a:rPr>
              <a:t>Subsidie aanvraag gedaan om sociale inclusie te bevorderen</a:t>
            </a:r>
          </a:p>
        </p:txBody>
      </p:sp>
    </p:spTree>
    <p:extLst>
      <p:ext uri="{BB962C8B-B14F-4D97-AF65-F5344CB8AC3E}">
        <p14:creationId xmlns:p14="http://schemas.microsoft.com/office/powerpoint/2010/main" val="2303011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EA066-38BB-C9F9-C548-F6D116DF20F2}"/>
              </a:ext>
            </a:extLst>
          </p:cNvPr>
          <p:cNvSpPr>
            <a:spLocks noGrp="1"/>
          </p:cNvSpPr>
          <p:nvPr>
            <p:ph type="title"/>
          </p:nvPr>
        </p:nvSpPr>
        <p:spPr>
          <a:xfrm>
            <a:off x="838200" y="557189"/>
            <a:ext cx="3374136" cy="5567891"/>
          </a:xfrm>
        </p:spPr>
        <p:txBody>
          <a:bodyPr>
            <a:normAutofit/>
          </a:bodyPr>
          <a:lstStyle/>
          <a:p>
            <a:r>
              <a:rPr lang="nl-NL" sz="5200" dirty="0"/>
              <a:t>Project in een notendop</a:t>
            </a:r>
          </a:p>
        </p:txBody>
      </p:sp>
      <p:graphicFrame>
        <p:nvGraphicFramePr>
          <p:cNvPr id="18" name="Tijdelijke aanduiding voor inhoud 2">
            <a:extLst>
              <a:ext uri="{FF2B5EF4-FFF2-40B4-BE49-F238E27FC236}">
                <a16:creationId xmlns:a16="http://schemas.microsoft.com/office/drawing/2014/main" id="{E49EF98E-74DE-F67D-E585-23E96C32F1EA}"/>
              </a:ext>
            </a:extLst>
          </p:cNvPr>
          <p:cNvGraphicFramePr>
            <a:graphicFrameLocks noGrp="1"/>
          </p:cNvGraphicFramePr>
          <p:nvPr>
            <p:ph idx="1"/>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242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5A6FD16-B4F0-B4BE-E3DA-3AFD78E4C105}"/>
              </a:ext>
            </a:extLst>
          </p:cNvPr>
          <p:cNvPicPr>
            <a:picLocks noChangeAspect="1"/>
          </p:cNvPicPr>
          <p:nvPr/>
        </p:nvPicPr>
        <p:blipFill rotWithShape="1">
          <a:blip r:embed="rId2"/>
          <a:srcRect t="4661"/>
          <a:stretch/>
        </p:blipFill>
        <p:spPr>
          <a:xfrm>
            <a:off x="-3047" y="10"/>
            <a:ext cx="12191999" cy="6857990"/>
          </a:xfrm>
          <a:prstGeom prst="rect">
            <a:avLst/>
          </a:prstGeom>
        </p:spPr>
      </p:pic>
      <p:sp>
        <p:nvSpPr>
          <p:cNvPr id="4" name="TextBox 3">
            <a:extLst>
              <a:ext uri="{FF2B5EF4-FFF2-40B4-BE49-F238E27FC236}">
                <a16:creationId xmlns:a16="http://schemas.microsoft.com/office/drawing/2014/main" id="{103DBA9E-E30B-EA6C-73CC-F64B9579D247}"/>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8000" b="1" dirty="0" err="1">
                <a:solidFill>
                  <a:srgbClr val="FFFFFF"/>
                </a:solidFill>
                <a:latin typeface="Aptos Display" panose="020B0004020202020204" pitchFamily="34" charset="0"/>
                <a:ea typeface="+mj-ea"/>
                <a:cs typeface="+mj-cs"/>
              </a:rPr>
              <a:t>Vriendschap</a:t>
            </a:r>
            <a:r>
              <a:rPr lang="en-US" sz="8000" b="1" dirty="0">
                <a:solidFill>
                  <a:srgbClr val="FFFFFF"/>
                </a:solidFill>
                <a:latin typeface="Aptos Display" panose="020B0004020202020204" pitchFamily="34" charset="0"/>
                <a:ea typeface="+mj-ea"/>
                <a:cs typeface="+mj-cs"/>
              </a:rPr>
              <a:t> De Film</a:t>
            </a:r>
          </a:p>
          <a:p>
            <a:pPr marL="761981" indent="-761981" algn="ctr">
              <a:lnSpc>
                <a:spcPct val="90000"/>
              </a:lnSpc>
              <a:spcBef>
                <a:spcPct val="0"/>
              </a:spcBef>
              <a:spcAft>
                <a:spcPts val="600"/>
              </a:spcAft>
            </a:pPr>
            <a:endParaRPr lang="en-US" sz="5200" b="1" dirty="0">
              <a:solidFill>
                <a:srgbClr val="FFFFFF"/>
              </a:solidFill>
              <a:latin typeface="+mj-lt"/>
              <a:ea typeface="+mj-ea"/>
              <a:cs typeface="+mj-cs"/>
            </a:endParaRPr>
          </a:p>
          <a:p>
            <a:pPr algn="ctr">
              <a:lnSpc>
                <a:spcPct val="90000"/>
              </a:lnSpc>
              <a:spcBef>
                <a:spcPct val="0"/>
              </a:spcBef>
              <a:spcAft>
                <a:spcPts val="600"/>
              </a:spcAft>
            </a:pPr>
            <a:endParaRPr lang="en-US" sz="5200" b="1" dirty="0">
              <a:solidFill>
                <a:srgbClr val="FFFFFF"/>
              </a:solidFill>
              <a:latin typeface="+mj-lt"/>
              <a:ea typeface="+mj-ea"/>
              <a:cs typeface="+mj-cs"/>
            </a:endParaRPr>
          </a:p>
        </p:txBody>
      </p:sp>
      <p:sp>
        <p:nvSpPr>
          <p:cNvPr id="3" name="TextBox 2">
            <a:extLst>
              <a:ext uri="{FF2B5EF4-FFF2-40B4-BE49-F238E27FC236}">
                <a16:creationId xmlns:a16="http://schemas.microsoft.com/office/drawing/2014/main" id="{FE77DE7D-A5CE-9083-A973-5E65A31632ED}"/>
              </a:ext>
            </a:extLst>
          </p:cNvPr>
          <p:cNvSpPr txBox="1"/>
          <p:nvPr/>
        </p:nvSpPr>
        <p:spPr>
          <a:xfrm>
            <a:off x="1992923" y="732693"/>
            <a:ext cx="3657599" cy="10259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914377"/>
            <a:endParaRPr lang="en-US" sz="5867" b="1">
              <a:solidFill>
                <a:prstClr val="black"/>
              </a:solidFill>
              <a:latin typeface="Calibri" panose="020F0502020204030204"/>
            </a:endParaRPr>
          </a:p>
        </p:txBody>
      </p:sp>
    </p:spTree>
    <p:extLst>
      <p:ext uri="{BB962C8B-B14F-4D97-AF65-F5344CB8AC3E}">
        <p14:creationId xmlns:p14="http://schemas.microsoft.com/office/powerpoint/2010/main" val="3611703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atroon, steek, zwart-wit&#10;&#10;Automatisch gegenereerde beschrijving">
            <a:extLst>
              <a:ext uri="{FF2B5EF4-FFF2-40B4-BE49-F238E27FC236}">
                <a16:creationId xmlns:a16="http://schemas.microsoft.com/office/drawing/2014/main" id="{FC7F3D5D-74A7-743F-9036-11CCB2D2A4F0}"/>
              </a:ext>
            </a:extLst>
          </p:cNvPr>
          <p:cNvPicPr>
            <a:picLocks noChangeAspect="1"/>
          </p:cNvPicPr>
          <p:nvPr/>
        </p:nvPicPr>
        <p:blipFill rotWithShape="1">
          <a:blip r:embed="rId2"/>
          <a:srcRect l="8534" r="2680"/>
          <a:stretch/>
        </p:blipFill>
        <p:spPr>
          <a:xfrm>
            <a:off x="6103027" y="10"/>
            <a:ext cx="6088971" cy="6857990"/>
          </a:xfrm>
          <a:prstGeom prst="rect">
            <a:avLst/>
          </a:prstGeom>
        </p:spPr>
      </p:pic>
      <p:sp>
        <p:nvSpPr>
          <p:cNvPr id="2" name="Titel 1">
            <a:extLst>
              <a:ext uri="{FF2B5EF4-FFF2-40B4-BE49-F238E27FC236}">
                <a16:creationId xmlns:a16="http://schemas.microsoft.com/office/drawing/2014/main" id="{D24803DA-C66A-F33C-6C94-1A7840191412}"/>
              </a:ext>
            </a:extLst>
          </p:cNvPr>
          <p:cNvSpPr>
            <a:spLocks noGrp="1"/>
          </p:cNvSpPr>
          <p:nvPr>
            <p:ph type="title"/>
          </p:nvPr>
        </p:nvSpPr>
        <p:spPr>
          <a:xfrm>
            <a:off x="761801" y="328512"/>
            <a:ext cx="4778387" cy="1628970"/>
          </a:xfrm>
        </p:spPr>
        <p:txBody>
          <a:bodyPr anchor="ctr">
            <a:normAutofit fontScale="90000"/>
          </a:bodyPr>
          <a:lstStyle/>
          <a:p>
            <a:r>
              <a:rPr lang="nl-NL" sz="3700" dirty="0"/>
              <a:t>Interesse om meer over ons project of onze school te horen?</a:t>
            </a:r>
          </a:p>
        </p:txBody>
      </p:sp>
      <p:graphicFrame>
        <p:nvGraphicFramePr>
          <p:cNvPr id="18" name="Tijdelijke aanduiding voor inhoud 2">
            <a:extLst>
              <a:ext uri="{FF2B5EF4-FFF2-40B4-BE49-F238E27FC236}">
                <a16:creationId xmlns:a16="http://schemas.microsoft.com/office/drawing/2014/main" id="{01808D44-FAD0-F9BB-A333-5F3A2D2BB04F}"/>
              </a:ext>
            </a:extLst>
          </p:cNvPr>
          <p:cNvGraphicFramePr>
            <a:graphicFrameLocks noGrp="1"/>
          </p:cNvGraphicFramePr>
          <p:nvPr>
            <p:ph idx="1"/>
          </p:nvPr>
        </p:nvGraphicFramePr>
        <p:xfrm>
          <a:off x="761801" y="2884929"/>
          <a:ext cx="4659756" cy="3374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2686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38DA92-0FA1-EEF7-FCC9-B90AEC2EADDE}"/>
              </a:ext>
            </a:extLst>
          </p:cNvPr>
          <p:cNvSpPr>
            <a:spLocks noGrp="1"/>
          </p:cNvSpPr>
          <p:nvPr>
            <p:ph type="title"/>
          </p:nvPr>
        </p:nvSpPr>
        <p:spPr/>
        <p:txBody>
          <a:bodyPr/>
          <a:lstStyle/>
          <a:p>
            <a:r>
              <a:rPr lang="nl-NL" dirty="0"/>
              <a:t>Onderzoek ‘in gesprek met leerlingen’</a:t>
            </a:r>
          </a:p>
        </p:txBody>
      </p:sp>
      <p:sp>
        <p:nvSpPr>
          <p:cNvPr id="3" name="Tijdelijke aanduiding voor inhoud 2">
            <a:extLst>
              <a:ext uri="{FF2B5EF4-FFF2-40B4-BE49-F238E27FC236}">
                <a16:creationId xmlns:a16="http://schemas.microsoft.com/office/drawing/2014/main" id="{6B2DCD4A-F720-D1E6-B730-FF517D74C9E4}"/>
              </a:ext>
            </a:extLst>
          </p:cNvPr>
          <p:cNvSpPr>
            <a:spLocks noGrp="1"/>
          </p:cNvSpPr>
          <p:nvPr>
            <p:ph idx="1"/>
          </p:nvPr>
        </p:nvSpPr>
        <p:spPr/>
        <p:txBody>
          <a:bodyPr/>
          <a:lstStyle/>
          <a:p>
            <a:pPr marL="0" indent="0">
              <a:buNone/>
            </a:pPr>
            <a:endParaRPr lang="nl-NL" dirty="0"/>
          </a:p>
          <a:p>
            <a:pPr marL="0" indent="0">
              <a:buNone/>
            </a:pPr>
            <a:endParaRPr lang="nl-NL" dirty="0"/>
          </a:p>
          <a:p>
            <a:pPr marL="0" indent="0">
              <a:buNone/>
            </a:pPr>
            <a:r>
              <a:rPr lang="nl-NL" dirty="0"/>
              <a:t>- Aanleiding vanuit gesprekskaarten Steunpunt Passend</a:t>
            </a:r>
          </a:p>
          <a:p>
            <a:pPr marL="0" indent="0">
              <a:buNone/>
            </a:pPr>
            <a:r>
              <a:rPr lang="nl-NL" dirty="0"/>
              <a:t>  Onderwijs </a:t>
            </a:r>
          </a:p>
          <a:p>
            <a:pPr marL="0" indent="0">
              <a:buNone/>
            </a:pPr>
            <a:r>
              <a:rPr lang="nl-NL" dirty="0"/>
              <a:t>- Notitie naar inclusiever onderwijs</a:t>
            </a:r>
          </a:p>
        </p:txBody>
      </p:sp>
    </p:spTree>
    <p:extLst>
      <p:ext uri="{BB962C8B-B14F-4D97-AF65-F5344CB8AC3E}">
        <p14:creationId xmlns:p14="http://schemas.microsoft.com/office/powerpoint/2010/main" val="680829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D9BDC-9F03-F418-1AB5-2423D388C5DB}"/>
              </a:ext>
            </a:extLst>
          </p:cNvPr>
          <p:cNvSpPr>
            <a:spLocks noGrp="1"/>
          </p:cNvSpPr>
          <p:nvPr>
            <p:ph type="title"/>
          </p:nvPr>
        </p:nvSpPr>
        <p:spPr/>
        <p:txBody>
          <a:bodyPr/>
          <a:lstStyle/>
          <a:p>
            <a:r>
              <a:rPr lang="nl-NL" dirty="0"/>
              <a:t>Vraagstelling</a:t>
            </a:r>
          </a:p>
        </p:txBody>
      </p:sp>
      <p:sp>
        <p:nvSpPr>
          <p:cNvPr id="3" name="Tijdelijke aanduiding voor inhoud 2">
            <a:extLst>
              <a:ext uri="{FF2B5EF4-FFF2-40B4-BE49-F238E27FC236}">
                <a16:creationId xmlns:a16="http://schemas.microsoft.com/office/drawing/2014/main" id="{84B4C8C8-2575-53E0-6BFF-A99E39801D13}"/>
              </a:ext>
            </a:extLst>
          </p:cNvPr>
          <p:cNvSpPr>
            <a:spLocks noGrp="1"/>
          </p:cNvSpPr>
          <p:nvPr>
            <p:ph idx="1"/>
          </p:nvPr>
        </p:nvSpPr>
        <p:spPr/>
        <p:txBody>
          <a:bodyPr/>
          <a:lstStyle/>
          <a:p>
            <a:pPr marL="0" indent="0">
              <a:buNone/>
            </a:pPr>
            <a:endParaRPr lang="nl-NL" dirty="0"/>
          </a:p>
          <a:p>
            <a:pPr marL="0" indent="0">
              <a:buNone/>
            </a:pPr>
            <a:r>
              <a:rPr lang="nl-NL" dirty="0"/>
              <a:t>Hoe denken leerlingen over inclusie?</a:t>
            </a:r>
          </a:p>
          <a:p>
            <a:r>
              <a:rPr lang="nl-NL" dirty="0"/>
              <a:t>Wat is het voor leerlingen?</a:t>
            </a:r>
          </a:p>
          <a:p>
            <a:r>
              <a:rPr lang="nl-NL" dirty="0"/>
              <a:t>Hoe willen leerlingen inclusie zien vormgegeven in de schoolorganisatie?</a:t>
            </a:r>
          </a:p>
          <a:p>
            <a:pPr marL="0" indent="0">
              <a:buNone/>
            </a:pPr>
            <a:endParaRPr lang="nl-NL" dirty="0"/>
          </a:p>
        </p:txBody>
      </p:sp>
    </p:spTree>
    <p:extLst>
      <p:ext uri="{BB962C8B-B14F-4D97-AF65-F5344CB8AC3E}">
        <p14:creationId xmlns:p14="http://schemas.microsoft.com/office/powerpoint/2010/main" val="2161955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6EB64-CD6E-D599-80FB-A2B0F1747942}"/>
              </a:ext>
            </a:extLst>
          </p:cNvPr>
          <p:cNvSpPr>
            <a:spLocks noGrp="1"/>
          </p:cNvSpPr>
          <p:nvPr>
            <p:ph type="title"/>
          </p:nvPr>
        </p:nvSpPr>
        <p:spPr/>
        <p:txBody>
          <a:bodyPr/>
          <a:lstStyle/>
          <a:p>
            <a:r>
              <a:rPr lang="nl-NL" dirty="0"/>
              <a:t>Uitgangspunten</a:t>
            </a:r>
          </a:p>
        </p:txBody>
      </p:sp>
      <p:sp>
        <p:nvSpPr>
          <p:cNvPr id="3" name="Tijdelijke aanduiding voor inhoud 2">
            <a:extLst>
              <a:ext uri="{FF2B5EF4-FFF2-40B4-BE49-F238E27FC236}">
                <a16:creationId xmlns:a16="http://schemas.microsoft.com/office/drawing/2014/main" id="{A5D31579-2104-5B9B-4364-0360E273AD42}"/>
              </a:ext>
            </a:extLst>
          </p:cNvPr>
          <p:cNvSpPr>
            <a:spLocks noGrp="1"/>
          </p:cNvSpPr>
          <p:nvPr>
            <p:ph idx="1"/>
          </p:nvPr>
        </p:nvSpPr>
        <p:spPr/>
        <p:txBody>
          <a:bodyPr>
            <a:normAutofit fontScale="92500" lnSpcReduction="20000"/>
          </a:bodyPr>
          <a:lstStyle/>
          <a:p>
            <a:r>
              <a:rPr lang="nl-NL" dirty="0"/>
              <a:t>Participatie is een waarde, een manier van kijken naar hoe mensen in relatie staan tot elkaar en wie daarin een stem mag hebben. Deze waarde krijgt gestalte in dialoog. </a:t>
            </a:r>
          </a:p>
          <a:p>
            <a:r>
              <a:rPr lang="nl-NL" dirty="0" err="1"/>
              <a:t>Rights</a:t>
            </a:r>
            <a:r>
              <a:rPr lang="nl-NL" dirty="0"/>
              <a:t> based approach </a:t>
            </a:r>
            <a:r>
              <a:rPr lang="nl-NL" dirty="0" err="1"/>
              <a:t>to</a:t>
            </a:r>
            <a:r>
              <a:rPr lang="nl-NL" dirty="0"/>
              <a:t> </a:t>
            </a:r>
            <a:r>
              <a:rPr lang="nl-NL" dirty="0" err="1"/>
              <a:t>education</a:t>
            </a:r>
            <a:r>
              <a:rPr lang="nl-NL" dirty="0"/>
              <a:t> (Unesco) = holistische benadering.</a:t>
            </a:r>
          </a:p>
          <a:p>
            <a:r>
              <a:rPr lang="nl-NL" dirty="0" err="1"/>
              <a:t>Lived</a:t>
            </a:r>
            <a:r>
              <a:rPr lang="nl-NL" dirty="0"/>
              <a:t> </a:t>
            </a:r>
            <a:r>
              <a:rPr lang="nl-NL" dirty="0" err="1"/>
              <a:t>democracy</a:t>
            </a:r>
            <a:r>
              <a:rPr lang="nl-NL" dirty="0"/>
              <a:t> approach: shared </a:t>
            </a:r>
            <a:r>
              <a:rPr lang="nl-NL" dirty="0" err="1"/>
              <a:t>and</a:t>
            </a:r>
            <a:r>
              <a:rPr lang="nl-NL" dirty="0"/>
              <a:t> </a:t>
            </a:r>
            <a:r>
              <a:rPr lang="nl-NL" dirty="0" err="1"/>
              <a:t>collaborative</a:t>
            </a:r>
            <a:r>
              <a:rPr lang="nl-NL" dirty="0"/>
              <a:t> partnership </a:t>
            </a:r>
            <a:r>
              <a:rPr lang="nl-NL" dirty="0" err="1"/>
              <a:t>between</a:t>
            </a:r>
            <a:r>
              <a:rPr lang="nl-NL" dirty="0"/>
              <a:t> </a:t>
            </a:r>
            <a:r>
              <a:rPr lang="nl-NL" dirty="0" err="1"/>
              <a:t>students</a:t>
            </a:r>
            <a:r>
              <a:rPr lang="nl-NL" dirty="0"/>
              <a:t> </a:t>
            </a:r>
            <a:r>
              <a:rPr lang="nl-NL" dirty="0" err="1"/>
              <a:t>and</a:t>
            </a:r>
            <a:r>
              <a:rPr lang="nl-NL" dirty="0"/>
              <a:t> </a:t>
            </a:r>
            <a:r>
              <a:rPr lang="nl-NL" dirty="0" err="1"/>
              <a:t>staff</a:t>
            </a:r>
            <a:r>
              <a:rPr lang="nl-NL" dirty="0"/>
              <a:t>; joint commitment common </a:t>
            </a:r>
            <a:r>
              <a:rPr lang="nl-NL" dirty="0" err="1"/>
              <a:t>good</a:t>
            </a:r>
            <a:r>
              <a:rPr lang="nl-NL" dirty="0"/>
              <a:t>, </a:t>
            </a:r>
            <a:r>
              <a:rPr lang="nl-NL" dirty="0" err="1"/>
              <a:t>equal</a:t>
            </a:r>
            <a:r>
              <a:rPr lang="nl-NL" dirty="0"/>
              <a:t> share of power </a:t>
            </a:r>
            <a:r>
              <a:rPr lang="nl-NL" dirty="0" err="1"/>
              <a:t>and</a:t>
            </a:r>
            <a:r>
              <a:rPr lang="nl-NL" dirty="0"/>
              <a:t> </a:t>
            </a:r>
            <a:r>
              <a:rPr lang="nl-NL" dirty="0" err="1"/>
              <a:t>responsibility</a:t>
            </a:r>
            <a:r>
              <a:rPr lang="nl-NL" dirty="0"/>
              <a:t>.</a:t>
            </a:r>
          </a:p>
          <a:p>
            <a:r>
              <a:rPr lang="nl-NL" dirty="0" err="1"/>
              <a:t>Generatieoverstijgend</a:t>
            </a:r>
            <a:r>
              <a:rPr lang="nl-NL" dirty="0"/>
              <a:t> leren: leerlingen en leraren leren van/ met elkaar.</a:t>
            </a:r>
          </a:p>
        </p:txBody>
      </p:sp>
    </p:spTree>
    <p:extLst>
      <p:ext uri="{BB962C8B-B14F-4D97-AF65-F5344CB8AC3E}">
        <p14:creationId xmlns:p14="http://schemas.microsoft.com/office/powerpoint/2010/main" val="1880289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F3F1DFE-1F6D-7F05-E80D-5DF11AD14AC5}"/>
              </a:ext>
            </a:extLst>
          </p:cNvPr>
          <p:cNvSpPr>
            <a:spLocks noGrp="1"/>
          </p:cNvSpPr>
          <p:nvPr>
            <p:ph type="title"/>
          </p:nvPr>
        </p:nvSpPr>
        <p:spPr>
          <a:xfrm>
            <a:off x="609601" y="273050"/>
            <a:ext cx="4011084" cy="1162050"/>
          </a:xfrm>
        </p:spPr>
        <p:txBody>
          <a:bodyPr/>
          <a:lstStyle/>
          <a:p>
            <a:endParaRPr lang="en-US"/>
          </a:p>
        </p:txBody>
      </p:sp>
      <p:pic>
        <p:nvPicPr>
          <p:cNvPr id="5" name="Tijdelijke aanduiding voor inhoud 4">
            <a:extLst>
              <a:ext uri="{FF2B5EF4-FFF2-40B4-BE49-F238E27FC236}">
                <a16:creationId xmlns:a16="http://schemas.microsoft.com/office/drawing/2014/main" id="{D38CA141-69E9-CF4E-2829-5C5EE514F283}"/>
              </a:ext>
            </a:extLst>
          </p:cNvPr>
          <p:cNvPicPr>
            <a:picLocks noGrp="1" noChangeAspect="1"/>
          </p:cNvPicPr>
          <p:nvPr>
            <p:ph idx="1"/>
          </p:nvPr>
        </p:nvPicPr>
        <p:blipFill rotWithShape="1">
          <a:blip r:embed="rId2"/>
          <a:srcRect t="23372" b="12220"/>
          <a:stretch/>
        </p:blipFill>
        <p:spPr>
          <a:xfrm>
            <a:off x="4766733" y="273051"/>
            <a:ext cx="6815667" cy="5853113"/>
          </a:xfrm>
          <a:prstGeom prst="rect">
            <a:avLst/>
          </a:prstGeom>
          <a:noFill/>
        </p:spPr>
      </p:pic>
      <p:sp>
        <p:nvSpPr>
          <p:cNvPr id="12" name="Text Placeholder 3">
            <a:extLst>
              <a:ext uri="{FF2B5EF4-FFF2-40B4-BE49-F238E27FC236}">
                <a16:creationId xmlns:a16="http://schemas.microsoft.com/office/drawing/2014/main" id="{3D186ECC-C9B2-93C1-B2D2-F1DB8BB7254E}"/>
              </a:ext>
            </a:extLst>
          </p:cNvPr>
          <p:cNvSpPr>
            <a:spLocks noGrp="1"/>
          </p:cNvSpPr>
          <p:nvPr>
            <p:ph type="body" sz="half" idx="2"/>
          </p:nvPr>
        </p:nvSpPr>
        <p:spPr>
          <a:xfrm>
            <a:off x="609601" y="1435101"/>
            <a:ext cx="4011084" cy="4691063"/>
          </a:xfrm>
        </p:spPr>
        <p:txBody>
          <a:bodyPr/>
          <a:lstStyle/>
          <a:p>
            <a:endParaRPr lang="en-US" dirty="0"/>
          </a:p>
          <a:p>
            <a:endParaRPr lang="en-US" dirty="0"/>
          </a:p>
          <a:p>
            <a:endParaRPr lang="en-US" dirty="0"/>
          </a:p>
          <a:p>
            <a:endParaRPr lang="en-US" dirty="0"/>
          </a:p>
          <a:p>
            <a:endParaRPr lang="en-US" dirty="0"/>
          </a:p>
          <a:p>
            <a:r>
              <a:rPr lang="en-US" sz="6600" dirty="0" err="1"/>
              <a:t>Superheld</a:t>
            </a:r>
            <a:r>
              <a:rPr lang="en-US" sz="6600" dirty="0"/>
              <a:t> </a:t>
            </a:r>
          </a:p>
        </p:txBody>
      </p:sp>
    </p:spTree>
    <p:extLst>
      <p:ext uri="{BB962C8B-B14F-4D97-AF65-F5344CB8AC3E}">
        <p14:creationId xmlns:p14="http://schemas.microsoft.com/office/powerpoint/2010/main" val="2638622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28058B-A4D9-DF29-8A54-1AA0F9CBB102}"/>
              </a:ext>
            </a:extLst>
          </p:cNvPr>
          <p:cNvSpPr>
            <a:spLocks noGrp="1"/>
          </p:cNvSpPr>
          <p:nvPr>
            <p:ph type="title"/>
          </p:nvPr>
        </p:nvSpPr>
        <p:spPr/>
        <p:txBody>
          <a:bodyPr/>
          <a:lstStyle/>
          <a:p>
            <a:r>
              <a:rPr lang="nl-NL" dirty="0"/>
              <a:t>Opzet</a:t>
            </a:r>
          </a:p>
        </p:txBody>
      </p:sp>
      <p:sp>
        <p:nvSpPr>
          <p:cNvPr id="3" name="Tijdelijke aanduiding voor inhoud 2">
            <a:extLst>
              <a:ext uri="{FF2B5EF4-FFF2-40B4-BE49-F238E27FC236}">
                <a16:creationId xmlns:a16="http://schemas.microsoft.com/office/drawing/2014/main" id="{9DE3659B-764B-5B59-132F-EB5940985250}"/>
              </a:ext>
            </a:extLst>
          </p:cNvPr>
          <p:cNvSpPr>
            <a:spLocks noGrp="1"/>
          </p:cNvSpPr>
          <p:nvPr>
            <p:ph idx="1"/>
          </p:nvPr>
        </p:nvSpPr>
        <p:spPr/>
        <p:txBody>
          <a:bodyPr>
            <a:normAutofit lnSpcReduction="10000"/>
          </a:bodyPr>
          <a:lstStyle/>
          <a:p>
            <a:r>
              <a:rPr lang="nl-NL" dirty="0"/>
              <a:t>Drie onderzoeksgroepen van leerlingen (po/vo)</a:t>
            </a:r>
          </a:p>
          <a:p>
            <a:r>
              <a:rPr lang="nl-NL" dirty="0"/>
              <a:t>De onderzoeksgroepen leren onderzoek doen en zetten onderzoek op over begrip inclusie</a:t>
            </a:r>
          </a:p>
          <a:p>
            <a:r>
              <a:rPr lang="nl-NL" dirty="0"/>
              <a:t>In eigen scholen wordt data opgehaald over inclusie</a:t>
            </a:r>
          </a:p>
          <a:p>
            <a:r>
              <a:rPr lang="nl-NL" dirty="0"/>
              <a:t>Gezamenlijke dag waarop alle data bijelkaar wordt gehaald en vanuit data een ‘instrument’ wordt ontworpen voor leraren, ouders, hoopverleners etc. </a:t>
            </a:r>
          </a:p>
          <a:p>
            <a:r>
              <a:rPr lang="nl-NL" dirty="0"/>
              <a:t>Instrument wordt getoetst door andere scholen</a:t>
            </a:r>
          </a:p>
          <a:p>
            <a:endParaRPr lang="nl-NL" dirty="0"/>
          </a:p>
        </p:txBody>
      </p:sp>
    </p:spTree>
    <p:extLst>
      <p:ext uri="{BB962C8B-B14F-4D97-AF65-F5344CB8AC3E}">
        <p14:creationId xmlns:p14="http://schemas.microsoft.com/office/powerpoint/2010/main" val="1230367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5231E1-0EA7-F46E-9A33-F720C6C05A5E}"/>
              </a:ext>
            </a:extLst>
          </p:cNvPr>
          <p:cNvSpPr>
            <a:spLocks noGrp="1"/>
          </p:cNvSpPr>
          <p:nvPr>
            <p:ph type="title"/>
          </p:nvPr>
        </p:nvSpPr>
        <p:spPr/>
        <p:txBody>
          <a:bodyPr/>
          <a:lstStyle/>
          <a:p>
            <a:r>
              <a:rPr lang="nl-NL" dirty="0"/>
              <a:t>Om mee te nemen…</a:t>
            </a:r>
          </a:p>
        </p:txBody>
      </p:sp>
      <p:sp>
        <p:nvSpPr>
          <p:cNvPr id="3" name="Tijdelijke aanduiding voor inhoud 2">
            <a:extLst>
              <a:ext uri="{FF2B5EF4-FFF2-40B4-BE49-F238E27FC236}">
                <a16:creationId xmlns:a16="http://schemas.microsoft.com/office/drawing/2014/main" id="{B977689A-7392-CDAD-5641-2C0D26FC485C}"/>
              </a:ext>
            </a:extLst>
          </p:cNvPr>
          <p:cNvSpPr>
            <a:spLocks noGrp="1"/>
          </p:cNvSpPr>
          <p:nvPr>
            <p:ph idx="1"/>
          </p:nvPr>
        </p:nvSpPr>
        <p:spPr/>
        <p:txBody>
          <a:bodyPr/>
          <a:lstStyle/>
          <a:p>
            <a:r>
              <a:rPr lang="nl-NL" dirty="0"/>
              <a:t>Leerlingen zijn onwennig over deze begrippen</a:t>
            </a:r>
          </a:p>
          <a:p>
            <a:r>
              <a:rPr lang="nl-NL" dirty="0"/>
              <a:t>Leraar-rol essentieel in het willen luisteren, op de handen zitten en niet invullen</a:t>
            </a:r>
          </a:p>
          <a:p>
            <a:r>
              <a:rPr lang="nl-NL" dirty="0"/>
              <a:t>Leerlingen zijn partners in dit proces</a:t>
            </a:r>
          </a:p>
          <a:p>
            <a:r>
              <a:rPr lang="nl-NL" dirty="0"/>
              <a:t>Vragen stellen, vragen stellen, vragen stellen: stil zijn….vragen stellen</a:t>
            </a:r>
          </a:p>
          <a:p>
            <a:r>
              <a:rPr lang="nl-NL" dirty="0"/>
              <a:t>De rechten van het kind! </a:t>
            </a:r>
          </a:p>
        </p:txBody>
      </p:sp>
    </p:spTree>
    <p:extLst>
      <p:ext uri="{BB962C8B-B14F-4D97-AF65-F5344CB8AC3E}">
        <p14:creationId xmlns:p14="http://schemas.microsoft.com/office/powerpoint/2010/main" val="788237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8AC974-6182-EA73-ACB3-E2CF48F4A644}"/>
              </a:ext>
            </a:extLst>
          </p:cNvPr>
          <p:cNvSpPr>
            <a:spLocks noGrp="1"/>
          </p:cNvSpPr>
          <p:nvPr>
            <p:ph type="title"/>
          </p:nvPr>
        </p:nvSpPr>
        <p:spPr/>
        <p:txBody>
          <a:bodyPr/>
          <a:lstStyle/>
          <a:p>
            <a:r>
              <a:rPr lang="nl-NL" dirty="0"/>
              <a:t>Programma</a:t>
            </a:r>
          </a:p>
        </p:txBody>
      </p:sp>
      <p:sp>
        <p:nvSpPr>
          <p:cNvPr id="7" name="Tijdelijke aanduiding voor inhoud 6">
            <a:extLst>
              <a:ext uri="{FF2B5EF4-FFF2-40B4-BE49-F238E27FC236}">
                <a16:creationId xmlns:a16="http://schemas.microsoft.com/office/drawing/2014/main" id="{CB2758C2-4B18-5A95-6212-3ED65B16905E}"/>
              </a:ext>
            </a:extLst>
          </p:cNvPr>
          <p:cNvSpPr>
            <a:spLocks noGrp="1"/>
          </p:cNvSpPr>
          <p:nvPr>
            <p:ph idx="1"/>
          </p:nvPr>
        </p:nvSpPr>
        <p:spPr>
          <a:xfrm>
            <a:off x="601913" y="1721806"/>
            <a:ext cx="11151029" cy="4189137"/>
          </a:xfrm>
        </p:spPr>
        <p:txBody>
          <a:bodyPr>
            <a:noAutofit/>
          </a:bodyPr>
          <a:lstStyle/>
          <a:p>
            <a:r>
              <a:rPr lang="nl-NL" sz="2800" dirty="0"/>
              <a:t>Welkom, verwachtingen?</a:t>
            </a:r>
          </a:p>
          <a:p>
            <a:r>
              <a:rPr lang="nl-NL" sz="2800" dirty="0"/>
              <a:t>Landelijke ontwikkelingen passend en inclusiever onderwijs;</a:t>
            </a:r>
          </a:p>
          <a:p>
            <a:r>
              <a:rPr lang="nl-NL" sz="2800" dirty="0"/>
              <a:t>Film over de Monnikskap met inleiding van Kathelijne Wentink </a:t>
            </a:r>
          </a:p>
          <a:p>
            <a:r>
              <a:rPr lang="nl-NL" sz="2800" dirty="0"/>
              <a:t>Inleiding Ingrid Paalman-</a:t>
            </a:r>
            <a:r>
              <a:rPr lang="nl-NL" sz="2800" dirty="0" err="1"/>
              <a:t>Dijkenga</a:t>
            </a:r>
            <a:r>
              <a:rPr lang="nl-NL" sz="2800" dirty="0"/>
              <a:t>, lector Goede Onderwijspraktijken over haar onderzoek</a:t>
            </a:r>
          </a:p>
          <a:p>
            <a:r>
              <a:rPr lang="nl-NL" sz="2800" dirty="0"/>
              <a:t>Werkvorm met gesprekstafels</a:t>
            </a:r>
          </a:p>
          <a:p>
            <a:r>
              <a:rPr lang="nl-NL" sz="2800" dirty="0"/>
              <a:t>Afsluiting; wat neem je mee/wat geef je mee?</a:t>
            </a:r>
            <a:endParaRPr lang="nl-NL" sz="2400" dirty="0"/>
          </a:p>
          <a:p>
            <a:pPr lvl="1"/>
            <a:endParaRPr lang="nl-NL" sz="2400" dirty="0"/>
          </a:p>
          <a:p>
            <a:endParaRPr lang="nl-NL" sz="2800" dirty="0"/>
          </a:p>
        </p:txBody>
      </p:sp>
    </p:spTree>
    <p:extLst>
      <p:ext uri="{BB962C8B-B14F-4D97-AF65-F5344CB8AC3E}">
        <p14:creationId xmlns:p14="http://schemas.microsoft.com/office/powerpoint/2010/main" val="2995376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FE6AC3-A715-2779-2C99-14AEECC8F8A5}"/>
              </a:ext>
            </a:extLst>
          </p:cNvPr>
          <p:cNvSpPr>
            <a:spLocks noGrp="1"/>
          </p:cNvSpPr>
          <p:nvPr>
            <p:ph type="title"/>
          </p:nvPr>
        </p:nvSpPr>
        <p:spPr>
          <a:xfrm>
            <a:off x="482171" y="882990"/>
            <a:ext cx="7954258" cy="1143000"/>
          </a:xfrm>
        </p:spPr>
        <p:txBody>
          <a:bodyPr>
            <a:normAutofit/>
          </a:bodyPr>
          <a:lstStyle/>
          <a:p>
            <a:pPr algn="ctr"/>
            <a:r>
              <a:rPr lang="nl-NL" dirty="0"/>
              <a:t>Gesprekstafels </a:t>
            </a:r>
            <a:r>
              <a:rPr lang="nl-NL" sz="2000" dirty="0"/>
              <a:t>(</a:t>
            </a:r>
            <a:r>
              <a:rPr lang="nl-NL" sz="2000" dirty="0" err="1"/>
              <a:t>a.d.h</a:t>
            </a:r>
            <a:r>
              <a:rPr lang="nl-NL" sz="2000" dirty="0"/>
              <a:t>. Dialoogkaarten Sofie Sergeant)</a:t>
            </a:r>
          </a:p>
        </p:txBody>
      </p:sp>
      <p:sp>
        <p:nvSpPr>
          <p:cNvPr id="3" name="Tijdelijke aanduiding voor inhoud 2">
            <a:extLst>
              <a:ext uri="{FF2B5EF4-FFF2-40B4-BE49-F238E27FC236}">
                <a16:creationId xmlns:a16="http://schemas.microsoft.com/office/drawing/2014/main" id="{E95EE5E2-E2B6-E3A4-EABC-73BEBE0935B4}"/>
              </a:ext>
            </a:extLst>
          </p:cNvPr>
          <p:cNvSpPr>
            <a:spLocks noGrp="1"/>
          </p:cNvSpPr>
          <p:nvPr>
            <p:ph idx="1"/>
          </p:nvPr>
        </p:nvSpPr>
        <p:spPr>
          <a:xfrm>
            <a:off x="628690" y="1417638"/>
            <a:ext cx="10191710" cy="4882697"/>
          </a:xfrm>
        </p:spPr>
        <p:txBody>
          <a:bodyPr>
            <a:normAutofit lnSpcReduction="10000"/>
          </a:bodyPr>
          <a:lstStyle/>
          <a:p>
            <a:pPr marL="0" indent="0">
              <a:buNone/>
            </a:pPr>
            <a:br>
              <a:rPr lang="nl-NL" dirty="0">
                <a:effectLst/>
                <a:latin typeface="Aptos" panose="020B0004020202020204" pitchFamily="34" charset="0"/>
                <a:ea typeface="Aptos" panose="020B0004020202020204" pitchFamily="34" charset="0"/>
                <a:cs typeface="Times New Roman" panose="02020603050405020304" pitchFamily="18" charset="0"/>
              </a:rPr>
            </a:br>
            <a:br>
              <a:rPr lang="nl-NL" dirty="0">
                <a:effectLst/>
                <a:latin typeface="Aptos" panose="020B0004020202020204" pitchFamily="34" charset="0"/>
                <a:ea typeface="Aptos" panose="020B0004020202020204" pitchFamily="34" charset="0"/>
                <a:cs typeface="Times New Roman" panose="02020603050405020304" pitchFamily="18" charset="0"/>
              </a:rPr>
            </a:br>
            <a:br>
              <a:rPr lang="nl-NL" dirty="0">
                <a:effectLst/>
                <a:latin typeface="Aptos" panose="020B0004020202020204" pitchFamily="34" charset="0"/>
                <a:ea typeface="Aptos" panose="020B0004020202020204" pitchFamily="34" charset="0"/>
                <a:cs typeface="Times New Roman" panose="02020603050405020304" pitchFamily="18" charset="0"/>
              </a:rPr>
            </a:br>
            <a:r>
              <a:rPr lang="nl-NL"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rPr>
              <a:t>Welke kansen zie je?</a:t>
            </a:r>
            <a:br>
              <a:rPr lang="nl-NL"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rPr>
            </a:br>
            <a:r>
              <a:rPr lang="nl-NL"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rPr>
              <a:t>Welke stap kun je morgen zetten?</a:t>
            </a:r>
            <a:br>
              <a:rPr lang="nl-NL"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rPr>
            </a:br>
            <a:r>
              <a:rPr lang="nl-NL"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rPr>
              <a:t>Hoe worden de leerlingen hier actief bij betrokken?</a:t>
            </a:r>
            <a:br>
              <a:rPr lang="nl-NL"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rPr>
            </a:br>
            <a:r>
              <a:rPr lang="nl-NL"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rPr>
              <a:t>Welk vervolg ga je aan deze workshop geven?</a:t>
            </a:r>
            <a:br>
              <a:rPr lang="nl-NL"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rPr>
            </a:br>
            <a:br>
              <a:rPr lang="nl-NL"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rPr>
            </a:br>
            <a:endParaRPr lang="nl-NL" dirty="0">
              <a:solidFill>
                <a:schemeClr val="tx1">
                  <a:lumMod val="60000"/>
                  <a:lumOff val="40000"/>
                </a:schemeClr>
              </a:solidFill>
            </a:endParaRPr>
          </a:p>
        </p:txBody>
      </p:sp>
      <p:pic>
        <p:nvPicPr>
          <p:cNvPr id="1026" name="Picture 2" descr="Dialoogkaarten inclusief onderwijs, Sofie Sergeant, Hanne Touw, Ariane van  Dijk | Pakket | 9789463714860">
            <a:extLst>
              <a:ext uri="{FF2B5EF4-FFF2-40B4-BE49-F238E27FC236}">
                <a16:creationId xmlns:a16="http://schemas.microsoft.com/office/drawing/2014/main" id="{3B871A7C-819A-161F-7634-23A4CFA61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7125" y="274638"/>
            <a:ext cx="2702704" cy="350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577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8AC974-6182-EA73-ACB3-E2CF48F4A644}"/>
              </a:ext>
            </a:extLst>
          </p:cNvPr>
          <p:cNvSpPr>
            <a:spLocks noGrp="1"/>
          </p:cNvSpPr>
          <p:nvPr>
            <p:ph type="title"/>
          </p:nvPr>
        </p:nvSpPr>
        <p:spPr>
          <a:xfrm>
            <a:off x="482171" y="274638"/>
            <a:ext cx="11151029" cy="1143000"/>
          </a:xfrm>
        </p:spPr>
        <p:txBody>
          <a:bodyPr anchor="ctr">
            <a:normAutofit/>
          </a:bodyPr>
          <a:lstStyle/>
          <a:p>
            <a:pPr algn="ctr"/>
            <a:r>
              <a:rPr lang="nl-NL" dirty="0"/>
              <a:t>Speerpunten VO-raad</a:t>
            </a:r>
          </a:p>
        </p:txBody>
      </p:sp>
      <p:sp>
        <p:nvSpPr>
          <p:cNvPr id="7" name="Tijdelijke aanduiding voor inhoud 6">
            <a:extLst>
              <a:ext uri="{FF2B5EF4-FFF2-40B4-BE49-F238E27FC236}">
                <a16:creationId xmlns:a16="http://schemas.microsoft.com/office/drawing/2014/main" id="{CB2758C2-4B18-5A95-6212-3ED65B16905E}"/>
              </a:ext>
            </a:extLst>
          </p:cNvPr>
          <p:cNvSpPr>
            <a:spLocks noGrp="1"/>
          </p:cNvSpPr>
          <p:nvPr>
            <p:ph sz="half" idx="1"/>
          </p:nvPr>
        </p:nvSpPr>
        <p:spPr>
          <a:xfrm>
            <a:off x="609600" y="1600201"/>
            <a:ext cx="5384800" cy="4525963"/>
          </a:xfrm>
        </p:spPr>
        <p:txBody>
          <a:bodyPr>
            <a:normAutofit/>
          </a:bodyPr>
          <a:lstStyle/>
          <a:p>
            <a:pPr lvl="1"/>
            <a:endParaRPr lang="nl-NL" sz="2800"/>
          </a:p>
          <a:p>
            <a:endParaRPr lang="nl-NL"/>
          </a:p>
        </p:txBody>
      </p:sp>
      <p:pic>
        <p:nvPicPr>
          <p:cNvPr id="4" name="Afbeelding 3" descr="Afbeelding met tekst, schermopname, driehoek, Lettertype&#10;&#10;Automatisch gegenereerde beschrijving">
            <a:extLst>
              <a:ext uri="{FF2B5EF4-FFF2-40B4-BE49-F238E27FC236}">
                <a16:creationId xmlns:a16="http://schemas.microsoft.com/office/drawing/2014/main" id="{080B41DD-58DB-B961-0A8C-9797FAF90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1772" y="1417638"/>
            <a:ext cx="5128569" cy="4525963"/>
          </a:xfrm>
          <a:prstGeom prst="rect">
            <a:avLst/>
          </a:prstGeom>
          <a:noFill/>
        </p:spPr>
      </p:pic>
    </p:spTree>
    <p:extLst>
      <p:ext uri="{BB962C8B-B14F-4D97-AF65-F5344CB8AC3E}">
        <p14:creationId xmlns:p14="http://schemas.microsoft.com/office/powerpoint/2010/main" val="1038120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8AC974-6182-EA73-ACB3-E2CF48F4A644}"/>
              </a:ext>
            </a:extLst>
          </p:cNvPr>
          <p:cNvSpPr>
            <a:spLocks noGrp="1"/>
          </p:cNvSpPr>
          <p:nvPr>
            <p:ph type="title"/>
          </p:nvPr>
        </p:nvSpPr>
        <p:spPr/>
        <p:txBody>
          <a:bodyPr/>
          <a:lstStyle/>
          <a:p>
            <a:r>
              <a:rPr lang="nl-NL" dirty="0"/>
              <a:t>Wat doet de VO-raad aan inclusief onderwijs?</a:t>
            </a:r>
          </a:p>
        </p:txBody>
      </p:sp>
      <p:sp>
        <p:nvSpPr>
          <p:cNvPr id="7" name="Tijdelijke aanduiding voor inhoud 6">
            <a:extLst>
              <a:ext uri="{FF2B5EF4-FFF2-40B4-BE49-F238E27FC236}">
                <a16:creationId xmlns:a16="http://schemas.microsoft.com/office/drawing/2014/main" id="{CB2758C2-4B18-5A95-6212-3ED65B16905E}"/>
              </a:ext>
            </a:extLst>
          </p:cNvPr>
          <p:cNvSpPr>
            <a:spLocks noGrp="1"/>
          </p:cNvSpPr>
          <p:nvPr>
            <p:ph idx="1"/>
          </p:nvPr>
        </p:nvSpPr>
        <p:spPr>
          <a:xfrm>
            <a:off x="520485" y="2353178"/>
            <a:ext cx="11151029" cy="3623080"/>
          </a:xfrm>
        </p:spPr>
        <p:txBody>
          <a:bodyPr>
            <a:noAutofit/>
          </a:bodyPr>
          <a:lstStyle/>
          <a:p>
            <a:pPr lvl="1"/>
            <a:r>
              <a:rPr lang="nl-NL" sz="2400" dirty="0"/>
              <a:t>Inclusiever onderwijs (met een adviescommissie); visie, ambities en bouwstenen</a:t>
            </a:r>
          </a:p>
          <a:p>
            <a:pPr lvl="1"/>
            <a:r>
              <a:rPr lang="nl-NL" sz="2400" dirty="0"/>
              <a:t>Steunpunt passend (en inclusiever) onderwijs met</a:t>
            </a:r>
            <a:endParaRPr lang="nl-NL" sz="1600" dirty="0"/>
          </a:p>
          <a:p>
            <a:pPr lvl="2"/>
            <a:r>
              <a:rPr lang="nl-NL" sz="1600" dirty="0"/>
              <a:t>Praktijkvoorbeelden en werkbezoeken</a:t>
            </a:r>
          </a:p>
          <a:p>
            <a:pPr lvl="2"/>
            <a:r>
              <a:rPr lang="nl-NL" sz="1600" dirty="0"/>
              <a:t>Ondersteuningsprogramma Inclusiever Onderwijs</a:t>
            </a:r>
          </a:p>
          <a:p>
            <a:pPr lvl="2"/>
            <a:r>
              <a:rPr lang="nl-NL" sz="1600" dirty="0"/>
              <a:t>Masterclasses i.s.m. de </a:t>
            </a:r>
            <a:r>
              <a:rPr lang="nl-NL" sz="1600" dirty="0" err="1"/>
              <a:t>VO-academie</a:t>
            </a:r>
            <a:endParaRPr lang="nl-NL" sz="1600" dirty="0"/>
          </a:p>
          <a:p>
            <a:pPr lvl="2"/>
            <a:r>
              <a:rPr lang="nl-NL" sz="1600" dirty="0"/>
              <a:t>Maatwerk; wat mag er al, examinering, SNS-klassen, variawet</a:t>
            </a:r>
          </a:p>
          <a:p>
            <a:pPr lvl="2"/>
            <a:r>
              <a:rPr lang="nl-NL" sz="1600" dirty="0"/>
              <a:t>Themabijeenkomsten over bijvoorbeeld samenwerking regulier – speciaal onderwijs of schoolaanwezigheid</a:t>
            </a:r>
          </a:p>
          <a:p>
            <a:pPr lvl="1"/>
            <a:r>
              <a:rPr lang="nl-NL" sz="2400" dirty="0"/>
              <a:t>Anders of adaptief organiseren; via Voortgezet Leren</a:t>
            </a:r>
          </a:p>
          <a:p>
            <a:pPr marL="457200" lvl="1" indent="0">
              <a:buNone/>
            </a:pPr>
            <a:endParaRPr lang="nl-NL" sz="2400" dirty="0"/>
          </a:p>
          <a:p>
            <a:endParaRPr lang="nl-NL" sz="2800" dirty="0"/>
          </a:p>
        </p:txBody>
      </p:sp>
    </p:spTree>
    <p:extLst>
      <p:ext uri="{BB962C8B-B14F-4D97-AF65-F5344CB8AC3E}">
        <p14:creationId xmlns:p14="http://schemas.microsoft.com/office/powerpoint/2010/main" val="3297106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FF652B-4727-80DC-B53E-282F9D716058}"/>
              </a:ext>
            </a:extLst>
          </p:cNvPr>
          <p:cNvSpPr>
            <a:spLocks noGrp="1"/>
          </p:cNvSpPr>
          <p:nvPr>
            <p:ph type="title"/>
          </p:nvPr>
        </p:nvSpPr>
        <p:spPr/>
        <p:txBody>
          <a:bodyPr>
            <a:normAutofit/>
          </a:bodyPr>
          <a:lstStyle/>
          <a:p>
            <a:r>
              <a:rPr lang="nl-NL" dirty="0"/>
              <a:t>Inzet op inclusief onderwijs</a:t>
            </a:r>
          </a:p>
        </p:txBody>
      </p:sp>
      <p:sp>
        <p:nvSpPr>
          <p:cNvPr id="3" name="Tijdelijke aanduiding voor inhoud 2">
            <a:extLst>
              <a:ext uri="{FF2B5EF4-FFF2-40B4-BE49-F238E27FC236}">
                <a16:creationId xmlns:a16="http://schemas.microsoft.com/office/drawing/2014/main" id="{0E13F68A-E901-A33C-4207-445ACB4583B8}"/>
              </a:ext>
            </a:extLst>
          </p:cNvPr>
          <p:cNvSpPr>
            <a:spLocks noGrp="1"/>
          </p:cNvSpPr>
          <p:nvPr>
            <p:ph idx="1"/>
          </p:nvPr>
        </p:nvSpPr>
        <p:spPr>
          <a:xfrm>
            <a:off x="399924" y="1262744"/>
            <a:ext cx="11151029" cy="4525963"/>
          </a:xfrm>
        </p:spPr>
        <p:txBody>
          <a:bodyPr/>
          <a:lstStyle/>
          <a:p>
            <a:r>
              <a:rPr lang="nl-NL" dirty="0"/>
              <a:t>‘Scenario 4’: </a:t>
            </a:r>
            <a:br>
              <a:rPr lang="nl-NL" dirty="0"/>
            </a:br>
            <a:r>
              <a:rPr lang="nl-NL" sz="2400" dirty="0">
                <a:effectLst/>
                <a:ea typeface="Calibri" panose="020F0502020204030204" pitchFamily="34" charset="0"/>
                <a:cs typeface="Aptos" panose="020B0004020202020204" pitchFamily="34" charset="0"/>
              </a:rPr>
              <a:t>Zoveel mogelijk integratie van regulier en speciaal onderwijs onder één dak, zodat zoveel mogelijk leerlingen in de buurt samen naar school kunnen, waar mogelijk samen in de les. Er is deels gescheiden aanbod en deels gedeeld aanbod van onderwijs. Er blijft nog wel speciaal onderwijs bestaan voor leerlingen die echt intensievere ondersteuning nodig hebben.</a:t>
            </a:r>
            <a:endParaRPr lang="nl-NL" sz="2400" dirty="0"/>
          </a:p>
          <a:p>
            <a:r>
              <a:rPr lang="nl-NL" dirty="0"/>
              <a:t>Ontwikkeling naar inclusief onderwijs is een beweging</a:t>
            </a:r>
          </a:p>
          <a:p>
            <a:r>
              <a:rPr lang="nl-NL" dirty="0"/>
              <a:t>Ruimte om stappen te zetten in de richting van inclusief onderwijs/</a:t>
            </a:r>
            <a:r>
              <a:rPr lang="nl-NL" dirty="0" err="1"/>
              <a:t>bottom</a:t>
            </a:r>
            <a:r>
              <a:rPr lang="nl-NL" dirty="0"/>
              <a:t> up</a:t>
            </a:r>
          </a:p>
        </p:txBody>
      </p:sp>
    </p:spTree>
    <p:extLst>
      <p:ext uri="{BB962C8B-B14F-4D97-AF65-F5344CB8AC3E}">
        <p14:creationId xmlns:p14="http://schemas.microsoft.com/office/powerpoint/2010/main" val="45501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3F3EF7-5918-B78A-4740-173C4C9BAB4A}"/>
              </a:ext>
            </a:extLst>
          </p:cNvPr>
          <p:cNvSpPr>
            <a:spLocks noGrp="1"/>
          </p:cNvSpPr>
          <p:nvPr>
            <p:ph type="title"/>
          </p:nvPr>
        </p:nvSpPr>
        <p:spPr/>
        <p:txBody>
          <a:bodyPr/>
          <a:lstStyle/>
          <a:p>
            <a:r>
              <a:rPr lang="nl-NL" dirty="0"/>
              <a:t>Voortgang passend onderwijs, Kamerbrief OCW</a:t>
            </a:r>
          </a:p>
        </p:txBody>
      </p:sp>
      <p:sp>
        <p:nvSpPr>
          <p:cNvPr id="3" name="Tijdelijke aanduiding voor inhoud 2">
            <a:extLst>
              <a:ext uri="{FF2B5EF4-FFF2-40B4-BE49-F238E27FC236}">
                <a16:creationId xmlns:a16="http://schemas.microsoft.com/office/drawing/2014/main" id="{601D1C3B-69A6-4F54-45F4-BA56D4F0FDB6}"/>
              </a:ext>
            </a:extLst>
          </p:cNvPr>
          <p:cNvSpPr>
            <a:spLocks noGrp="1"/>
          </p:cNvSpPr>
          <p:nvPr>
            <p:ph idx="1"/>
          </p:nvPr>
        </p:nvSpPr>
        <p:spPr/>
        <p:txBody>
          <a:bodyPr/>
          <a:lstStyle/>
          <a:p>
            <a:r>
              <a:rPr lang="nl-NL" dirty="0"/>
              <a:t>Positie ouders en leerlingen;</a:t>
            </a:r>
          </a:p>
          <a:p>
            <a:pPr lvl="1"/>
            <a:r>
              <a:rPr lang="nl-NL" dirty="0"/>
              <a:t>Wetsvoorstel </a:t>
            </a:r>
            <a:r>
              <a:rPr lang="nl-NL" dirty="0" err="1"/>
              <a:t>hoorrecht</a:t>
            </a:r>
            <a:r>
              <a:rPr lang="nl-NL" dirty="0"/>
              <a:t> OPP</a:t>
            </a:r>
          </a:p>
          <a:p>
            <a:pPr lvl="1"/>
            <a:r>
              <a:rPr lang="nl-NL" dirty="0"/>
              <a:t>Informatie extra ondersteuning in de schoolgids</a:t>
            </a:r>
          </a:p>
          <a:p>
            <a:pPr lvl="1"/>
            <a:r>
              <a:rPr lang="nl-NL" dirty="0"/>
              <a:t>Handreiking OPP</a:t>
            </a:r>
          </a:p>
          <a:p>
            <a:r>
              <a:rPr lang="nl-NL" dirty="0"/>
              <a:t>Rollen en verantwoordelijkheden besturen en </a:t>
            </a:r>
            <a:r>
              <a:rPr lang="nl-NL" dirty="0" err="1"/>
              <a:t>swv’en</a:t>
            </a:r>
            <a:endParaRPr lang="nl-NL" dirty="0"/>
          </a:p>
          <a:p>
            <a:r>
              <a:rPr lang="nl-NL" dirty="0"/>
              <a:t>Wachtlijsten speciaal onderwijs</a:t>
            </a:r>
          </a:p>
          <a:p>
            <a:r>
              <a:rPr lang="nl-NL" dirty="0"/>
              <a:t>Verzuimcijfers</a:t>
            </a:r>
          </a:p>
          <a:p>
            <a:pPr marL="0" indent="0">
              <a:buNone/>
            </a:pPr>
            <a:endParaRPr lang="nl-NL" dirty="0"/>
          </a:p>
        </p:txBody>
      </p:sp>
    </p:spTree>
    <p:extLst>
      <p:ext uri="{BB962C8B-B14F-4D97-AF65-F5344CB8AC3E}">
        <p14:creationId xmlns:p14="http://schemas.microsoft.com/office/powerpoint/2010/main" val="4185471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68A3EE-769A-5BA8-1229-76A4061A4C82}"/>
              </a:ext>
            </a:extLst>
          </p:cNvPr>
          <p:cNvSpPr>
            <a:spLocks noGrp="1"/>
          </p:cNvSpPr>
          <p:nvPr>
            <p:ph type="title"/>
          </p:nvPr>
        </p:nvSpPr>
        <p:spPr/>
        <p:txBody>
          <a:bodyPr/>
          <a:lstStyle/>
          <a:p>
            <a:r>
              <a:rPr lang="nl-NL" dirty="0"/>
              <a:t>Inclusief onderwijs, Kamerbrief OCW</a:t>
            </a:r>
          </a:p>
        </p:txBody>
      </p:sp>
      <p:sp>
        <p:nvSpPr>
          <p:cNvPr id="3" name="Tijdelijke aanduiding voor inhoud 2">
            <a:extLst>
              <a:ext uri="{FF2B5EF4-FFF2-40B4-BE49-F238E27FC236}">
                <a16:creationId xmlns:a16="http://schemas.microsoft.com/office/drawing/2014/main" id="{C7AC487D-5601-4A1B-99B1-4AEC94202096}"/>
              </a:ext>
            </a:extLst>
          </p:cNvPr>
          <p:cNvSpPr>
            <a:spLocks noGrp="1"/>
          </p:cNvSpPr>
          <p:nvPr>
            <p:ph idx="1"/>
          </p:nvPr>
        </p:nvSpPr>
        <p:spPr/>
        <p:txBody>
          <a:bodyPr>
            <a:normAutofit lnSpcReduction="10000"/>
          </a:bodyPr>
          <a:lstStyle/>
          <a:p>
            <a:r>
              <a:rPr lang="nl-NL" dirty="0"/>
              <a:t>Nadere uitwerking ambitie in beleidskader</a:t>
            </a:r>
          </a:p>
          <a:p>
            <a:r>
              <a:rPr lang="nl-NL" dirty="0">
                <a:effectLst/>
                <a:latin typeface="+mj-lt"/>
                <a:ea typeface="Times New Roman" panose="02020603050405020304" pitchFamily="18" charset="0"/>
              </a:rPr>
              <a:t>Definitie: Alle leerlingen hebben thuisnabij, volwaardig en gelijkwaardig toegang tot onderwijs waarin zij zich samen kunnen ontwikkelen en kunnen leren en participeren</a:t>
            </a:r>
          </a:p>
          <a:p>
            <a:r>
              <a:rPr lang="nl-NL" dirty="0">
                <a:latin typeface="+mj-lt"/>
              </a:rPr>
              <a:t>Vervolg regeling regulier-speciaal, Zorg in Onderwijstijd, Onderwijs-Zorg-Arrangementen en digitaal afstandsonderwijs</a:t>
            </a:r>
          </a:p>
          <a:p>
            <a:r>
              <a:rPr lang="nl-NL" dirty="0">
                <a:latin typeface="+mj-lt"/>
              </a:rPr>
              <a:t>Debat 29 mei 2024</a:t>
            </a:r>
          </a:p>
          <a:p>
            <a:endParaRPr lang="nl-NL" dirty="0"/>
          </a:p>
        </p:txBody>
      </p:sp>
    </p:spTree>
    <p:extLst>
      <p:ext uri="{BB962C8B-B14F-4D97-AF65-F5344CB8AC3E}">
        <p14:creationId xmlns:p14="http://schemas.microsoft.com/office/powerpoint/2010/main" val="111176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persoon, kleding, Menselijk gezicht, mensen&#10;&#10;Automatisch gegenereerde beschrijving">
            <a:extLst>
              <a:ext uri="{FF2B5EF4-FFF2-40B4-BE49-F238E27FC236}">
                <a16:creationId xmlns:a16="http://schemas.microsoft.com/office/drawing/2014/main" id="{BB9A53F1-4F77-4341-830F-BC3021D37C0B}"/>
              </a:ext>
            </a:extLst>
          </p:cNvPr>
          <p:cNvPicPr>
            <a:picLocks noChangeAspect="1"/>
          </p:cNvPicPr>
          <p:nvPr/>
        </p:nvPicPr>
        <p:blipFill rotWithShape="1">
          <a:blip r:embed="rId2"/>
          <a:srcRect l="17109" r="9801" b="-3"/>
          <a:stretch/>
        </p:blipFill>
        <p:spPr>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6" name="Afbeelding 5" descr="Afbeelding met overdekt, kleding, stoel, persoon&#10;&#10;Automatisch gegenereerde beschrijving">
            <a:extLst>
              <a:ext uri="{FF2B5EF4-FFF2-40B4-BE49-F238E27FC236}">
                <a16:creationId xmlns:a16="http://schemas.microsoft.com/office/drawing/2014/main" id="{A1093D7E-C93B-4BFB-B155-E697D8955E41}"/>
              </a:ext>
            </a:extLst>
          </p:cNvPr>
          <p:cNvPicPr>
            <a:picLocks noChangeAspect="1"/>
          </p:cNvPicPr>
          <p:nvPr/>
        </p:nvPicPr>
        <p:blipFill rotWithShape="1">
          <a:blip r:embed="rId3"/>
          <a:srcRect t="15836" r="-3" b="14813"/>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026" name="Picture 2" descr="Voorbeeld van afbeelding">
            <a:extLst>
              <a:ext uri="{FF2B5EF4-FFF2-40B4-BE49-F238E27FC236}">
                <a16:creationId xmlns:a16="http://schemas.microsoft.com/office/drawing/2014/main" id="{FC3CA9CA-9609-4928-B45C-A23E38E8F4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63" r="25979" b="-1"/>
          <a:stretch/>
        </p:blipFill>
        <p:spPr bwMode="auto">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Voorbeeld van afbeelding">
            <a:extLst>
              <a:ext uri="{FF2B5EF4-FFF2-40B4-BE49-F238E27FC236}">
                <a16:creationId xmlns:a16="http://schemas.microsoft.com/office/drawing/2014/main" id="{9B9543DB-E4B9-4F9B-A459-09A68A7834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4" r="-2" b="-2"/>
          <a:stretch/>
        </p:blipFill>
        <p:spPr bwMode="auto">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29C2585-22A3-404B-962D-47B44535D7A4}"/>
              </a:ext>
            </a:extLst>
          </p:cNvPr>
          <p:cNvSpPr>
            <a:spLocks noGrp="1"/>
          </p:cNvSpPr>
          <p:nvPr>
            <p:ph type="ctrTitle"/>
          </p:nvPr>
        </p:nvSpPr>
        <p:spPr>
          <a:xfrm>
            <a:off x="6619164" y="4189864"/>
            <a:ext cx="4997354" cy="2163872"/>
          </a:xfrm>
        </p:spPr>
        <p:txBody>
          <a:bodyPr anchor="t">
            <a:normAutofit/>
          </a:bodyPr>
          <a:lstStyle/>
          <a:p>
            <a:pPr algn="r"/>
            <a:r>
              <a:rPr lang="nl-NL" b="1" dirty="0">
                <a:solidFill>
                  <a:srgbClr val="FFFFFF"/>
                </a:solidFill>
              </a:rPr>
              <a:t>Vriendschap De Film</a:t>
            </a:r>
          </a:p>
        </p:txBody>
      </p:sp>
      <p:sp>
        <p:nvSpPr>
          <p:cNvPr id="3" name="Ondertitel 2">
            <a:extLst>
              <a:ext uri="{FF2B5EF4-FFF2-40B4-BE49-F238E27FC236}">
                <a16:creationId xmlns:a16="http://schemas.microsoft.com/office/drawing/2014/main" id="{C4409B06-1DB6-4126-8247-5EB113869E27}"/>
              </a:ext>
            </a:extLst>
          </p:cNvPr>
          <p:cNvSpPr>
            <a:spLocks noGrp="1"/>
          </p:cNvSpPr>
          <p:nvPr>
            <p:ph type="subTitle" idx="1"/>
          </p:nvPr>
        </p:nvSpPr>
        <p:spPr>
          <a:xfrm>
            <a:off x="7381876" y="3304307"/>
            <a:ext cx="4234642" cy="826661"/>
          </a:xfrm>
        </p:spPr>
        <p:txBody>
          <a:bodyPr anchor="b">
            <a:normAutofit/>
          </a:bodyPr>
          <a:lstStyle/>
          <a:p>
            <a:pPr algn="r"/>
            <a:r>
              <a:rPr lang="nl-NL" sz="1700" b="1">
                <a:solidFill>
                  <a:srgbClr val="FFFFFF"/>
                </a:solidFill>
              </a:rPr>
              <a:t>Een project met subsidie Sociale Inclusie van St. Het Gehandicapte Kind.</a:t>
            </a:r>
          </a:p>
        </p:txBody>
      </p:sp>
      <p:pic>
        <p:nvPicPr>
          <p:cNvPr id="4" name="Afbeelding 3" descr="Afbeelding met kleding, Menselijk gezicht, persoon, vrouw&#10;&#10;Automatisch gegenereerde beschrijving">
            <a:extLst>
              <a:ext uri="{FF2B5EF4-FFF2-40B4-BE49-F238E27FC236}">
                <a16:creationId xmlns:a16="http://schemas.microsoft.com/office/drawing/2014/main" id="{640C7DA7-80DB-48B2-BB46-F65701BA012F}"/>
              </a:ext>
            </a:extLst>
          </p:cNvPr>
          <p:cNvPicPr>
            <a:picLocks noChangeAspect="1"/>
          </p:cNvPicPr>
          <p:nvPr/>
        </p:nvPicPr>
        <p:blipFill rotWithShape="1">
          <a:blip r:embed="rId6"/>
          <a:srcRect t="32855" r="-1" b="25664"/>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268088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AD351C-C2E0-1613-141D-7B46718A02EC}"/>
              </a:ext>
            </a:extLst>
          </p:cNvPr>
          <p:cNvSpPr>
            <a:spLocks noGrp="1"/>
          </p:cNvSpPr>
          <p:nvPr>
            <p:ph type="title"/>
          </p:nvPr>
        </p:nvSpPr>
        <p:spPr>
          <a:xfrm>
            <a:off x="838200" y="557189"/>
            <a:ext cx="3374136" cy="5567891"/>
          </a:xfrm>
        </p:spPr>
        <p:txBody>
          <a:bodyPr>
            <a:normAutofit/>
          </a:bodyPr>
          <a:lstStyle/>
          <a:p>
            <a:r>
              <a:rPr lang="nl-NL" dirty="0"/>
              <a:t>Korte situatieschets</a:t>
            </a:r>
          </a:p>
        </p:txBody>
      </p:sp>
      <p:graphicFrame>
        <p:nvGraphicFramePr>
          <p:cNvPr id="16" name="Tijdelijke aanduiding voor inhoud 2">
            <a:extLst>
              <a:ext uri="{FF2B5EF4-FFF2-40B4-BE49-F238E27FC236}">
                <a16:creationId xmlns:a16="http://schemas.microsoft.com/office/drawing/2014/main" id="{AA886343-0684-F2D6-35B6-D5A79A2231F2}"/>
              </a:ext>
            </a:extLst>
          </p:cNvPr>
          <p:cNvGraphicFramePr>
            <a:graphicFrameLocks noGrp="1"/>
          </p:cNvGraphicFramePr>
          <p:nvPr>
            <p:ph idx="1"/>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1761945"/>
      </p:ext>
    </p:extLst>
  </p:cSld>
  <p:clrMapOvr>
    <a:masterClrMapping/>
  </p:clrMapOvr>
</p:sld>
</file>

<file path=ppt/theme/theme1.xml><?xml version="1.0" encoding="utf-8"?>
<a:theme xmlns:a="http://schemas.openxmlformats.org/drawingml/2006/main" name="Vo-raad huisstijl">
  <a:themeElements>
    <a:clrScheme name="VO-raad">
      <a:dk1>
        <a:srgbClr val="1F145D"/>
      </a:dk1>
      <a:lt1>
        <a:sysClr val="window" lastClr="FFFFFF"/>
      </a:lt1>
      <a:dk2>
        <a:srgbClr val="464F54"/>
      </a:dk2>
      <a:lt2>
        <a:srgbClr val="FFFFFF"/>
      </a:lt2>
      <a:accent1>
        <a:srgbClr val="1F145D"/>
      </a:accent1>
      <a:accent2>
        <a:srgbClr val="CF0F2C"/>
      </a:accent2>
      <a:accent3>
        <a:srgbClr val="CF0F2C"/>
      </a:accent3>
      <a:accent4>
        <a:srgbClr val="CF0F2C"/>
      </a:accent4>
      <a:accent5>
        <a:srgbClr val="CF0F2C"/>
      </a:accent5>
      <a:accent6>
        <a:srgbClr val="CF0F2C"/>
      </a:accent6>
      <a:hlink>
        <a:srgbClr val="1F145D"/>
      </a:hlink>
      <a:folHlink>
        <a:srgbClr val="CF0F2C"/>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o-raad huisstijl" id="{7B89E408-CC1B-4C69-9078-727D19F67386}" vid="{25991F61-8EFD-4938-8C75-B07F0713A25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A0A0951D93994E832C492C0797C039" ma:contentTypeVersion="18" ma:contentTypeDescription="Een nieuw document maken." ma:contentTypeScope="" ma:versionID="a7d6822e1233f853a1dda4e2095e2f5e">
  <xsd:schema xmlns:xsd="http://www.w3.org/2001/XMLSchema" xmlns:xs="http://www.w3.org/2001/XMLSchema" xmlns:p="http://schemas.microsoft.com/office/2006/metadata/properties" xmlns:ns2="b0e9a0bd-7ef8-4bef-9a5d-ae8a26573064" xmlns:ns3="7508aa25-1c58-4378-8ce3-35860ee64590" targetNamespace="http://schemas.microsoft.com/office/2006/metadata/properties" ma:root="true" ma:fieldsID="a5a0ef0a940d92e246e130b00dae50cd" ns2:_="" ns3:_="">
    <xsd:import namespace="b0e9a0bd-7ef8-4bef-9a5d-ae8a26573064"/>
    <xsd:import namespace="7508aa25-1c58-4378-8ce3-35860ee6459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e9a0bd-7ef8-4bef-9a5d-ae8a265730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cb22535c-56a5-4bef-9c15-4c767476c03e"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08aa25-1c58-4378-8ce3-35860ee64590" elementFormDefault="qualified">
    <xsd:import namespace="http://schemas.microsoft.com/office/2006/documentManagement/types"/>
    <xsd:import namespace="http://schemas.microsoft.com/office/infopath/2007/PartnerControls"/>
    <xsd:element name="SharedWithUsers" ma:index="13"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503c2725-9ea6-4226-8ff1-b84a1d6eef0a}" ma:internalName="TaxCatchAll" ma:showField="CatchAllData" ma:web="7508aa25-1c58-4378-8ce3-35860ee645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6"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508aa25-1c58-4378-8ce3-35860ee64590" xsi:nil="true"/>
    <lcf76f155ced4ddcb4097134ff3c332f xmlns="b0e9a0bd-7ef8-4bef-9a5d-ae8a265730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7B1D1CF-EEC8-4A5B-8B67-5F07516962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e9a0bd-7ef8-4bef-9a5d-ae8a26573064"/>
    <ds:schemaRef ds:uri="7508aa25-1c58-4378-8ce3-35860ee645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4C2F31-559C-4363-81D4-2CFDF2DBBC1D}">
  <ds:schemaRefs>
    <ds:schemaRef ds:uri="http://schemas.microsoft.com/sharepoint/v3/contenttype/forms"/>
  </ds:schemaRefs>
</ds:datastoreItem>
</file>

<file path=customXml/itemProps3.xml><?xml version="1.0" encoding="utf-8"?>
<ds:datastoreItem xmlns:ds="http://schemas.openxmlformats.org/officeDocument/2006/customXml" ds:itemID="{605D7BF7-68BF-4324-936F-32FFBE503CEE}">
  <ds:schemaRefs>
    <ds:schemaRef ds:uri="http://purl.org/dc/dcmitype/"/>
    <ds:schemaRef ds:uri="b0e9a0bd-7ef8-4bef-9a5d-ae8a26573064"/>
    <ds:schemaRef ds:uri="http://www.w3.org/XML/1998/namespace"/>
    <ds:schemaRef ds:uri="7508aa25-1c58-4378-8ce3-35860ee64590"/>
    <ds:schemaRef ds:uri="http://purl.org/dc/elements/1.1/"/>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Vo-raad huisstijl</Template>
  <TotalTime>5816</TotalTime>
  <Words>834</Words>
  <Application>Microsoft Office PowerPoint</Application>
  <PresentationFormat>Breedbeeld</PresentationFormat>
  <Paragraphs>102</Paragraphs>
  <Slides>20</Slides>
  <Notes>2</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20</vt:i4>
      </vt:variant>
    </vt:vector>
  </HeadingPairs>
  <TitlesOfParts>
    <vt:vector size="28" baseType="lpstr">
      <vt:lpstr>Aptos</vt:lpstr>
      <vt:lpstr>Aptos Display</vt:lpstr>
      <vt:lpstr>Arial</vt:lpstr>
      <vt:lpstr>Calibri</vt:lpstr>
      <vt:lpstr>Courier New</vt:lpstr>
      <vt:lpstr>Garamond</vt:lpstr>
      <vt:lpstr>Wingdings</vt:lpstr>
      <vt:lpstr>Vo-raad huisstijl</vt:lpstr>
      <vt:lpstr>In gesprek met leerlingen over inclusiever onderwijs</vt:lpstr>
      <vt:lpstr>Programma</vt:lpstr>
      <vt:lpstr>Speerpunten VO-raad</vt:lpstr>
      <vt:lpstr>Wat doet de VO-raad aan inclusief onderwijs?</vt:lpstr>
      <vt:lpstr>Inzet op inclusief onderwijs</vt:lpstr>
      <vt:lpstr>Voortgang passend onderwijs, Kamerbrief OCW</vt:lpstr>
      <vt:lpstr>Inclusief onderwijs, Kamerbrief OCW</vt:lpstr>
      <vt:lpstr>Vriendschap De Film</vt:lpstr>
      <vt:lpstr>Korte situatieschets</vt:lpstr>
      <vt:lpstr>Aanleiding voor het maken van de film</vt:lpstr>
      <vt:lpstr>Project in een notendop</vt:lpstr>
      <vt:lpstr>PowerPoint-presentatie</vt:lpstr>
      <vt:lpstr>Interesse om meer over ons project of onze school te horen?</vt:lpstr>
      <vt:lpstr>Onderzoek ‘in gesprek met leerlingen’</vt:lpstr>
      <vt:lpstr>Vraagstelling</vt:lpstr>
      <vt:lpstr>Uitgangspunten</vt:lpstr>
      <vt:lpstr>PowerPoint-presentatie</vt:lpstr>
      <vt:lpstr>Opzet</vt:lpstr>
      <vt:lpstr>Om mee te nemen…</vt:lpstr>
      <vt:lpstr>Gesprekstafels (a.d.h. Dialoogkaarten Sofie Sergeant)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SLIMsubsidie</dc:title>
  <dc:creator>Joppe van Woudenberg</dc:creator>
  <cp:lastModifiedBy>Joelle Vlasveld</cp:lastModifiedBy>
  <cp:revision>13</cp:revision>
  <cp:lastPrinted>2023-09-25T15:24:21Z</cp:lastPrinted>
  <dcterms:created xsi:type="dcterms:W3CDTF">2023-03-09T13:10:59Z</dcterms:created>
  <dcterms:modified xsi:type="dcterms:W3CDTF">2024-04-18T09:53:39Z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0x010100F1A0A0951D93994E832C492C0797C039</vt:lpwstr>
  </property>
  <property fmtid="{D5CDD505-2E9C-101B-9397-08002B2CF9AE}" pid="3" name="MediaServiceImageTags">
    <vt:lpwstr/>
  </property>
</Properties>
</file>